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81" r:id="rId2"/>
    <p:sldId id="280" r:id="rId3"/>
    <p:sldId id="264" r:id="rId4"/>
    <p:sldId id="265" r:id="rId5"/>
    <p:sldId id="266" r:id="rId6"/>
    <p:sldId id="282" r:id="rId7"/>
    <p:sldId id="267" r:id="rId8"/>
    <p:sldId id="268" r:id="rId9"/>
    <p:sldId id="270" r:id="rId10"/>
    <p:sldId id="272" r:id="rId11"/>
    <p:sldId id="273" r:id="rId12"/>
    <p:sldId id="274" r:id="rId13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tags" Target="tags/tag1.xml" /><Relationship Id="rId15" Type="http://schemas.openxmlformats.org/officeDocument/2006/relationships/presProps" Target="presProps.xml" /><Relationship Id="rId16" Type="http://schemas.openxmlformats.org/officeDocument/2006/relationships/viewProps" Target="viewProps.xml" /><Relationship Id="rId17" Type="http://schemas.openxmlformats.org/officeDocument/2006/relationships/theme" Target="theme/theme1.xml" /><Relationship Id="rId18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1.png" /><Relationship Id="rId15" Type="http://schemas.openxmlformats.org/officeDocument/2006/relationships/image" Target="../media/image2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5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Times New Roman" pitchFamily="18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9181DDA-A2A8-4F14-91DA-86F9F9A3D51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40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98D52DA-D966-433A-A865-3558B188F09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zh-CN" sz="140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B2FFEFA-EBBE-4604-AD69-EED357BF9D6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7A5C2EF-8D8D-445C-882A-EEB894A8B5FA}" type="slidenum">
              <a:rPr lang="zh-CN" altLang="zh-CN" sz="1400"/>
              <a:t>*</a:t>
            </a:fld>
            <a:endParaRPr lang="zh-CN" altLang="zh-CN" sz="1400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Times New Roman" pitchFamily="18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wm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hyperlink" Target="&#23665;&#19996;&#24072;&#22823;&#38468;&#20013;&#29289;&#29702;&#25968;&#23383;&#21270;&#23454;&#39564;&#8212;&#8212;&#29275;&#39039;&#31532;&#19977;&#23450;&#24459;,&#31185;&#23398;,&#31185;&#23398;,&#22909;&#30475;&#35270;&#39057;.mp4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&#21488;&#31204;&#20570;&#28014;&#21147;&#23454;&#39564;_&#33150;&#35759;&#35270;&#39057;.mp4" TargetMode="External" /><Relationship Id="rId3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audio" Target="../media/chimes111.wav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Text Box 2"/>
          <p:cNvSpPr/>
          <p:nvPr/>
        </p:nvSpPr>
        <p:spPr>
          <a:xfrm>
            <a:off x="214313" y="2462213"/>
            <a:ext cx="8786812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8000" b="1">
                <a:solidFill>
                  <a:srgbClr val="FF0000"/>
                </a:solidFill>
                <a:latin typeface="华文行楷" panose="02010800040101010101" pitchFamily="2" charset="-122"/>
                <a:ea typeface="华文行楷" pitchFamily="2" charset="-122"/>
              </a:rPr>
              <a:t>§3.4牛顿第三定律</a:t>
            </a:r>
            <a:endParaRPr lang="zh-CN" altLang="zh-CN" sz="8000" b="1">
              <a:solidFill>
                <a:srgbClr val="FF0000"/>
              </a:solidFill>
              <a:latin typeface="华文行楷" panose="02010800040101010101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med" advTm="5000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 Box 2"/>
          <p:cNvSpPr/>
          <p:nvPr/>
        </p:nvSpPr>
        <p:spPr>
          <a:xfrm>
            <a:off x="762000" y="457200"/>
            <a:ext cx="7696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/>
          </a:p>
        </p:txBody>
      </p:sp>
      <p:pic>
        <p:nvPicPr>
          <p:cNvPr id="11267" name="Picture 7" descr="BD04956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419600"/>
            <a:ext cx="3200400" cy="21748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68" name="Text Box 8"/>
          <p:cNvSpPr/>
          <p:nvPr/>
        </p:nvSpPr>
        <p:spPr>
          <a:xfrm>
            <a:off x="381000" y="2944813"/>
            <a:ext cx="8610600" cy="955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>
                <a:latin typeface="Tahoma" pitchFamily="34" charset="0"/>
                <a:ea typeface="楷体_GB2312" pitchFamily="49" charset="-122"/>
              </a:rPr>
              <a:t>【</a:t>
            </a:r>
            <a:r>
              <a:rPr lang="zh-CN" altLang="en-US" sz="2800" b="1">
                <a:latin typeface="Tahoma" pitchFamily="34" charset="0"/>
                <a:ea typeface="楷体_GB2312" pitchFamily="49" charset="-122"/>
              </a:rPr>
              <a:t>思考</a:t>
            </a:r>
            <a:r>
              <a:rPr lang="en-US" altLang="zh-CN" sz="2800" b="1">
                <a:latin typeface="Tahoma" pitchFamily="34" charset="0"/>
                <a:ea typeface="楷体_GB2312" pitchFamily="49" charset="-122"/>
              </a:rPr>
              <a:t>】</a:t>
            </a:r>
            <a:r>
              <a:rPr lang="zh-CN" altLang="zh-CN" sz="2400" b="1">
                <a:ea typeface="楷体_GB2312" pitchFamily="49" charset="-122"/>
              </a:rPr>
              <a:t>：</a:t>
            </a:r>
            <a:r>
              <a:rPr lang="zh-CN" altLang="zh-CN" sz="2800" b="1">
                <a:latin typeface="Tahoma" pitchFamily="34" charset="0"/>
                <a:ea typeface="楷体_GB2312" pitchFamily="49" charset="-122"/>
              </a:rPr>
              <a:t>作用力与反作用力跟平衡力有什么</a:t>
            </a:r>
            <a:r>
              <a:rPr lang="zh-CN" altLang="zh-CN" sz="2800" b="1" u="sng">
                <a:latin typeface="Tahoma" pitchFamily="34" charset="0"/>
                <a:ea typeface="楷体_GB2312" pitchFamily="49" charset="-122"/>
              </a:rPr>
              <a:t>相同点和不同点</a:t>
            </a:r>
            <a:r>
              <a:rPr lang="zh-CN" altLang="zh-CN" sz="2800" b="1">
                <a:latin typeface="Tahoma" pitchFamily="34" charset="0"/>
                <a:ea typeface="楷体_GB2312" pitchFamily="49" charset="-122"/>
              </a:rPr>
              <a:t>呢？</a:t>
            </a:r>
            <a:endParaRPr lang="zh-CN" altLang="zh-CN" sz="28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11269" name="Rectangle 9"/>
          <p:cNvSpPr/>
          <p:nvPr/>
        </p:nvSpPr>
        <p:spPr>
          <a:xfrm>
            <a:off x="990600" y="1143000"/>
            <a:ext cx="6553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 b="1">
                <a:ea typeface="楷体_GB2312" pitchFamily="49" charset="-122"/>
              </a:rPr>
              <a:t>问题：什么是一对</a:t>
            </a:r>
            <a:r>
              <a:rPr lang="zh-CN" altLang="zh-CN" sz="2800" b="1">
                <a:latin typeface="Tahoma" pitchFamily="34" charset="0"/>
                <a:ea typeface="楷体_GB2312" pitchFamily="49" charset="-122"/>
              </a:rPr>
              <a:t>平衡力呢？</a:t>
            </a:r>
            <a:endParaRPr lang="zh-CN" altLang="zh-CN" sz="28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11270" name="Text Box 10"/>
          <p:cNvSpPr/>
          <p:nvPr/>
        </p:nvSpPr>
        <p:spPr>
          <a:xfrm>
            <a:off x="2362200" y="1828800"/>
            <a:ext cx="6096000" cy="830263"/>
          </a:xfrm>
          <a:prstGeom prst="rect">
            <a:avLst/>
          </a:prstGeom>
          <a:solidFill>
            <a:schemeClr val="hlink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 b="1">
                <a:ea typeface="楷体_GB2312" pitchFamily="49" charset="-122"/>
              </a:rPr>
              <a:t>作用在</a:t>
            </a: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同</a:t>
            </a:r>
            <a:r>
              <a:rPr lang="zh-CN" altLang="zh-CN" sz="2400" b="1">
                <a:solidFill>
                  <a:srgbClr val="FF0000"/>
                </a:solidFill>
                <a:ea typeface="楷体_GB2312" pitchFamily="49" charset="-122"/>
              </a:rPr>
              <a:t>一个物体上</a:t>
            </a:r>
            <a:r>
              <a:rPr lang="zh-CN" altLang="zh-CN" sz="2400" b="1">
                <a:ea typeface="楷体_GB2312" pitchFamily="49" charset="-122"/>
              </a:rPr>
              <a:t>的两个大小相等、方向相反的力叫平衡力。</a:t>
            </a:r>
            <a:endParaRPr lang="zh-CN" altLang="zh-CN" sz="2400" b="1">
              <a:ea typeface="楷体_GB2312" pitchFamily="49" charset="-122"/>
            </a:endParaRPr>
          </a:p>
        </p:txBody>
      </p:sp>
      <p:cxnSp>
        <p:nvCxnSpPr>
          <p:cNvPr id="11271" name="Line 11"/>
          <p:cNvCxnSpPr/>
          <p:nvPr/>
        </p:nvCxnSpPr>
        <p:spPr>
          <a:xfrm>
            <a:off x="1676400" y="2286000"/>
            <a:ext cx="685800" cy="0"/>
          </a:xfrm>
          <a:prstGeom prst="line">
            <a:avLst/>
          </a:prstGeom>
          <a:noFill/>
          <a:ln w="38100">
            <a:solidFill>
              <a:srgbClr val="66FF99"/>
            </a:solidFill>
            <a:miter lim="800000"/>
            <a:tailEnd type="triangle"/>
          </a:ln>
        </p:spPr>
      </p:cxnSp>
      <p:cxnSp>
        <p:nvCxnSpPr>
          <p:cNvPr id="11272" name="Line 12"/>
          <p:cNvCxnSpPr/>
          <p:nvPr/>
        </p:nvCxnSpPr>
        <p:spPr>
          <a:xfrm flipH="1" flipV="1">
            <a:off x="1676400" y="1676400"/>
            <a:ext cx="0" cy="609600"/>
          </a:xfrm>
          <a:prstGeom prst="line">
            <a:avLst/>
          </a:prstGeom>
          <a:noFill/>
          <a:ln w="38100">
            <a:solidFill>
              <a:srgbClr val="66FF99"/>
            </a:solidFill>
            <a:miter lim="800000"/>
          </a:ln>
        </p:spPr>
      </p:cxn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 fill="hold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 fill="hold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 Box 2"/>
          <p:cNvSpPr/>
          <p:nvPr/>
        </p:nvSpPr>
        <p:spPr>
          <a:xfrm>
            <a:off x="762000" y="457200"/>
            <a:ext cx="7696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/>
          </a:p>
        </p:txBody>
      </p:sp>
      <p:grpSp>
        <p:nvGrpSpPr>
          <p:cNvPr id="12291" name="Group 5"/>
          <p:cNvGrpSpPr/>
          <p:nvPr/>
        </p:nvGrpSpPr>
        <p:grpSpPr>
          <a:xfrm>
            <a:off x="207963" y="2743200"/>
            <a:ext cx="1828800" cy="1295400"/>
            <a:chExt cx="1152" cy="816"/>
          </a:xfrm>
        </p:grpSpPr>
        <p:sp>
          <p:nvSpPr>
            <p:cNvPr id="12345" name="Oval 6"/>
            <p:cNvSpPr/>
            <p:nvPr/>
          </p:nvSpPr>
          <p:spPr>
            <a:xfrm>
              <a:off x="304" y="336"/>
              <a:ext cx="432" cy="4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12346" name="Oval 7"/>
            <p:cNvSpPr/>
            <p:nvPr/>
          </p:nvSpPr>
          <p:spPr>
            <a:xfrm>
              <a:off x="400" y="0"/>
              <a:ext cx="240" cy="240"/>
            </a:xfrm>
            <a:prstGeom prst="ellipse">
              <a:avLst/>
            </a:prstGeom>
            <a:solidFill>
              <a:srgbClr val="B6BDC8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12347" name="未知"/>
            <p:cNvSpPr/>
            <p:nvPr/>
          </p:nvSpPr>
          <p:spPr bwMode="auto">
            <a:xfrm>
              <a:off x="0" y="144"/>
              <a:ext cx="1152" cy="325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0" y="325"/>
                </a:cxn>
                <a:cxn ang="0">
                  <a:pos x="1152" y="325"/>
                </a:cxn>
                <a:cxn ang="0">
                  <a:pos x="688" y="0"/>
                </a:cxn>
                <a:cxn ang="0">
                  <a:pos x="400" y="0"/>
                </a:cxn>
                <a:cxn ang="0">
                  <a:pos x="0" y="325"/>
                </a:cxn>
              </a:cxnLst>
              <a:rect l="l" t="t" r="GT0" b="GT1"/>
              <a:pathLst>
                <a:path w="1152" h="325">
                  <a:moveTo>
                    <a:pt x="0" y="325"/>
                  </a:moveTo>
                  <a:cubicBezTo>
                    <a:pt x="384" y="325"/>
                    <a:pt x="768" y="325"/>
                    <a:pt x="1152" y="325"/>
                  </a:cubicBezTo>
                  <a:lnTo>
                    <a:pt x="688" y="0"/>
                  </a:lnTo>
                  <a:lnTo>
                    <a:pt x="400" y="0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B6BDC8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  <p:sp>
          <p:nvSpPr>
            <p:cNvPr id="12348" name="未知"/>
            <p:cNvSpPr/>
            <p:nvPr/>
          </p:nvSpPr>
          <p:spPr bwMode="auto">
            <a:xfrm>
              <a:off x="448" y="480"/>
              <a:ext cx="131" cy="192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1" y="9"/>
                </a:cxn>
                <a:cxn ang="0">
                  <a:pos x="1" y="35"/>
                </a:cxn>
                <a:cxn ang="0">
                  <a:pos x="1" y="48"/>
                </a:cxn>
                <a:cxn ang="0">
                  <a:pos x="1" y="80"/>
                </a:cxn>
                <a:cxn ang="0">
                  <a:pos x="2" y="66"/>
                </a:cxn>
                <a:cxn ang="0">
                  <a:pos x="3" y="70"/>
                </a:cxn>
                <a:cxn ang="0">
                  <a:pos x="3" y="82"/>
                </a:cxn>
                <a:cxn ang="0">
                  <a:pos x="4" y="80"/>
                </a:cxn>
                <a:cxn ang="0">
                  <a:pos x="3" y="13"/>
                </a:cxn>
                <a:cxn ang="0">
                  <a:pos x="3" y="0"/>
                </a:cxn>
              </a:cxnLst>
              <a:rect l="l" t="t" r="GT0" b="GT1"/>
              <a:pathLst>
                <a:path w="206" h="211">
                  <a:moveTo>
                    <a:pt x="56" y="21"/>
                  </a:moveTo>
                  <a:cubicBezTo>
                    <a:pt x="49" y="42"/>
                    <a:pt x="42" y="64"/>
                    <a:pt x="35" y="85"/>
                  </a:cubicBezTo>
                  <a:cubicBezTo>
                    <a:pt x="31" y="96"/>
                    <a:pt x="24" y="117"/>
                    <a:pt x="24" y="117"/>
                  </a:cubicBezTo>
                  <a:cubicBezTo>
                    <a:pt x="21" y="142"/>
                    <a:pt x="0" y="171"/>
                    <a:pt x="14" y="192"/>
                  </a:cubicBezTo>
                  <a:cubicBezTo>
                    <a:pt x="28" y="212"/>
                    <a:pt x="89" y="167"/>
                    <a:pt x="99" y="160"/>
                  </a:cubicBezTo>
                  <a:cubicBezTo>
                    <a:pt x="113" y="164"/>
                    <a:pt x="130" y="163"/>
                    <a:pt x="142" y="171"/>
                  </a:cubicBezTo>
                  <a:cubicBezTo>
                    <a:pt x="153" y="178"/>
                    <a:pt x="151" y="199"/>
                    <a:pt x="163" y="203"/>
                  </a:cubicBezTo>
                  <a:cubicBezTo>
                    <a:pt x="177" y="208"/>
                    <a:pt x="192" y="196"/>
                    <a:pt x="206" y="192"/>
                  </a:cubicBezTo>
                  <a:cubicBezTo>
                    <a:pt x="202" y="139"/>
                    <a:pt x="201" y="85"/>
                    <a:pt x="195" y="32"/>
                  </a:cubicBezTo>
                  <a:cubicBezTo>
                    <a:pt x="194" y="21"/>
                    <a:pt x="184" y="0"/>
                    <a:pt x="184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</p:grpSp>
      <p:cxnSp>
        <p:nvCxnSpPr>
          <p:cNvPr id="12292" name="Line 10"/>
          <p:cNvCxnSpPr/>
          <p:nvPr/>
        </p:nvCxnSpPr>
        <p:spPr>
          <a:xfrm flipH="1" flipV="1">
            <a:off x="1071563" y="10668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grpSp>
        <p:nvGrpSpPr>
          <p:cNvPr id="12293" name="Group 11"/>
          <p:cNvGrpSpPr/>
          <p:nvPr/>
        </p:nvGrpSpPr>
        <p:grpSpPr>
          <a:xfrm>
            <a:off x="-71437" y="838200"/>
            <a:ext cx="2362200" cy="304800"/>
            <a:chExt cx="1488" cy="192"/>
          </a:xfrm>
        </p:grpSpPr>
        <p:cxnSp>
          <p:nvCxnSpPr>
            <p:cNvPr id="12330" name="Line 12"/>
            <p:cNvCxnSpPr/>
            <p:nvPr/>
          </p:nvCxnSpPr>
          <p:spPr>
            <a:xfrm>
              <a:off x="0" y="19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2331" name="Line 13"/>
            <p:cNvCxnSpPr/>
            <p:nvPr/>
          </p:nvCxnSpPr>
          <p:spPr>
            <a:xfrm>
              <a:off x="48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32" name="Line 14"/>
            <p:cNvCxnSpPr/>
            <p:nvPr/>
          </p:nvCxnSpPr>
          <p:spPr>
            <a:xfrm>
              <a:off x="144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33" name="Line 15"/>
            <p:cNvCxnSpPr/>
            <p:nvPr/>
          </p:nvCxnSpPr>
          <p:spPr>
            <a:xfrm>
              <a:off x="240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34" name="Line 16"/>
            <p:cNvCxnSpPr/>
            <p:nvPr/>
          </p:nvCxnSpPr>
          <p:spPr>
            <a:xfrm>
              <a:off x="336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35" name="Line 17"/>
            <p:cNvCxnSpPr/>
            <p:nvPr/>
          </p:nvCxnSpPr>
          <p:spPr>
            <a:xfrm>
              <a:off x="432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36" name="Line 18"/>
            <p:cNvCxnSpPr/>
            <p:nvPr/>
          </p:nvCxnSpPr>
          <p:spPr>
            <a:xfrm>
              <a:off x="528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37" name="Line 19"/>
            <p:cNvCxnSpPr/>
            <p:nvPr/>
          </p:nvCxnSpPr>
          <p:spPr>
            <a:xfrm>
              <a:off x="624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38" name="Line 20"/>
            <p:cNvCxnSpPr/>
            <p:nvPr/>
          </p:nvCxnSpPr>
          <p:spPr>
            <a:xfrm>
              <a:off x="720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39" name="Line 21"/>
            <p:cNvCxnSpPr/>
            <p:nvPr/>
          </p:nvCxnSpPr>
          <p:spPr>
            <a:xfrm>
              <a:off x="912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40" name="Line 22"/>
            <p:cNvCxnSpPr/>
            <p:nvPr/>
          </p:nvCxnSpPr>
          <p:spPr>
            <a:xfrm>
              <a:off x="816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41" name="Line 23"/>
            <p:cNvCxnSpPr/>
            <p:nvPr/>
          </p:nvCxnSpPr>
          <p:spPr>
            <a:xfrm>
              <a:off x="1296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42" name="Line 24"/>
            <p:cNvCxnSpPr/>
            <p:nvPr/>
          </p:nvCxnSpPr>
          <p:spPr>
            <a:xfrm>
              <a:off x="1200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43" name="Line 25"/>
            <p:cNvCxnSpPr/>
            <p:nvPr/>
          </p:nvCxnSpPr>
          <p:spPr>
            <a:xfrm>
              <a:off x="1104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44" name="Line 26"/>
            <p:cNvCxnSpPr/>
            <p:nvPr/>
          </p:nvCxnSpPr>
          <p:spPr>
            <a:xfrm>
              <a:off x="1008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</p:grpSp>
      <p:sp>
        <p:nvSpPr>
          <p:cNvPr id="12294" name="AutoShape 27"/>
          <p:cNvSpPr/>
          <p:nvPr/>
        </p:nvSpPr>
        <p:spPr>
          <a:xfrm>
            <a:off x="2571750" y="2928938"/>
            <a:ext cx="914400" cy="423862"/>
          </a:xfrm>
          <a:prstGeom prst="rightArrow">
            <a:avLst>
              <a:gd name="adj1" fmla="val 50000"/>
              <a:gd name="adj2" fmla="val 24999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grpSp>
        <p:nvGrpSpPr>
          <p:cNvPr id="12295" name="Group 28"/>
          <p:cNvGrpSpPr/>
          <p:nvPr/>
        </p:nvGrpSpPr>
        <p:grpSpPr>
          <a:xfrm>
            <a:off x="4495800" y="762000"/>
            <a:ext cx="2362200" cy="304800"/>
            <a:chExt cx="1488" cy="192"/>
          </a:xfrm>
        </p:grpSpPr>
        <p:cxnSp>
          <p:nvCxnSpPr>
            <p:cNvPr id="12315" name="Line 29"/>
            <p:cNvCxnSpPr/>
            <p:nvPr/>
          </p:nvCxnSpPr>
          <p:spPr>
            <a:xfrm>
              <a:off x="0" y="19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2316" name="Line 30"/>
            <p:cNvCxnSpPr/>
            <p:nvPr/>
          </p:nvCxnSpPr>
          <p:spPr>
            <a:xfrm>
              <a:off x="48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17" name="Line 31"/>
            <p:cNvCxnSpPr/>
            <p:nvPr/>
          </p:nvCxnSpPr>
          <p:spPr>
            <a:xfrm>
              <a:off x="144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18" name="Line 32"/>
            <p:cNvCxnSpPr/>
            <p:nvPr/>
          </p:nvCxnSpPr>
          <p:spPr>
            <a:xfrm>
              <a:off x="240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19" name="Line 33"/>
            <p:cNvCxnSpPr/>
            <p:nvPr/>
          </p:nvCxnSpPr>
          <p:spPr>
            <a:xfrm>
              <a:off x="336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0" name="Line 34"/>
            <p:cNvCxnSpPr/>
            <p:nvPr/>
          </p:nvCxnSpPr>
          <p:spPr>
            <a:xfrm>
              <a:off x="432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1" name="Line 35"/>
            <p:cNvCxnSpPr/>
            <p:nvPr/>
          </p:nvCxnSpPr>
          <p:spPr>
            <a:xfrm>
              <a:off x="528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2" name="Line 36"/>
            <p:cNvCxnSpPr/>
            <p:nvPr/>
          </p:nvCxnSpPr>
          <p:spPr>
            <a:xfrm>
              <a:off x="624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3" name="Line 37"/>
            <p:cNvCxnSpPr/>
            <p:nvPr/>
          </p:nvCxnSpPr>
          <p:spPr>
            <a:xfrm>
              <a:off x="720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4" name="Line 38"/>
            <p:cNvCxnSpPr/>
            <p:nvPr/>
          </p:nvCxnSpPr>
          <p:spPr>
            <a:xfrm>
              <a:off x="912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5" name="Line 39"/>
            <p:cNvCxnSpPr/>
            <p:nvPr/>
          </p:nvCxnSpPr>
          <p:spPr>
            <a:xfrm>
              <a:off x="816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6" name="Line 40"/>
            <p:cNvCxnSpPr/>
            <p:nvPr/>
          </p:nvCxnSpPr>
          <p:spPr>
            <a:xfrm>
              <a:off x="1296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7" name="Line 41"/>
            <p:cNvCxnSpPr/>
            <p:nvPr/>
          </p:nvCxnSpPr>
          <p:spPr>
            <a:xfrm>
              <a:off x="1200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8" name="Line 42"/>
            <p:cNvCxnSpPr/>
            <p:nvPr/>
          </p:nvCxnSpPr>
          <p:spPr>
            <a:xfrm>
              <a:off x="1104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2329" name="Line 43"/>
            <p:cNvCxnSpPr/>
            <p:nvPr/>
          </p:nvCxnSpPr>
          <p:spPr>
            <a:xfrm>
              <a:off x="1008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</p:grpSp>
      <p:cxnSp>
        <p:nvCxnSpPr>
          <p:cNvPr id="12296" name="Line 44"/>
          <p:cNvCxnSpPr/>
          <p:nvPr/>
        </p:nvCxnSpPr>
        <p:spPr>
          <a:xfrm flipH="1" flipV="1">
            <a:off x="5562600" y="10668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grpSp>
        <p:nvGrpSpPr>
          <p:cNvPr id="12297" name="Group 45"/>
          <p:cNvGrpSpPr/>
          <p:nvPr/>
        </p:nvGrpSpPr>
        <p:grpSpPr>
          <a:xfrm>
            <a:off x="4724400" y="4191000"/>
            <a:ext cx="1828800" cy="1295400"/>
            <a:chExt cx="1152" cy="816"/>
          </a:xfrm>
        </p:grpSpPr>
        <p:sp>
          <p:nvSpPr>
            <p:cNvPr id="12311" name="Oval 46"/>
            <p:cNvSpPr/>
            <p:nvPr/>
          </p:nvSpPr>
          <p:spPr>
            <a:xfrm>
              <a:off x="304" y="336"/>
              <a:ext cx="432" cy="4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12312" name="Oval 47"/>
            <p:cNvSpPr/>
            <p:nvPr/>
          </p:nvSpPr>
          <p:spPr>
            <a:xfrm>
              <a:off x="400" y="0"/>
              <a:ext cx="240" cy="240"/>
            </a:xfrm>
            <a:prstGeom prst="ellipse">
              <a:avLst/>
            </a:prstGeom>
            <a:solidFill>
              <a:srgbClr val="B6BDC8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12313" name="未知"/>
            <p:cNvSpPr/>
            <p:nvPr/>
          </p:nvSpPr>
          <p:spPr bwMode="auto">
            <a:xfrm>
              <a:off x="0" y="144"/>
              <a:ext cx="1152" cy="325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0" y="325"/>
                </a:cxn>
                <a:cxn ang="0">
                  <a:pos x="1152" y="325"/>
                </a:cxn>
                <a:cxn ang="0">
                  <a:pos x="688" y="0"/>
                </a:cxn>
                <a:cxn ang="0">
                  <a:pos x="400" y="0"/>
                </a:cxn>
                <a:cxn ang="0">
                  <a:pos x="0" y="325"/>
                </a:cxn>
              </a:cxnLst>
              <a:rect l="l" t="t" r="GT0" b="GT1"/>
              <a:pathLst>
                <a:path w="1152" h="325">
                  <a:moveTo>
                    <a:pt x="0" y="325"/>
                  </a:moveTo>
                  <a:cubicBezTo>
                    <a:pt x="384" y="325"/>
                    <a:pt x="768" y="325"/>
                    <a:pt x="1152" y="325"/>
                  </a:cubicBezTo>
                  <a:lnTo>
                    <a:pt x="688" y="0"/>
                  </a:lnTo>
                  <a:lnTo>
                    <a:pt x="400" y="0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B6BDC8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  <p:sp>
          <p:nvSpPr>
            <p:cNvPr id="12314" name="未知"/>
            <p:cNvSpPr/>
            <p:nvPr/>
          </p:nvSpPr>
          <p:spPr bwMode="auto">
            <a:xfrm>
              <a:off x="448" y="480"/>
              <a:ext cx="131" cy="192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1" y="9"/>
                </a:cxn>
                <a:cxn ang="0">
                  <a:pos x="1" y="35"/>
                </a:cxn>
                <a:cxn ang="0">
                  <a:pos x="1" y="48"/>
                </a:cxn>
                <a:cxn ang="0">
                  <a:pos x="1" y="80"/>
                </a:cxn>
                <a:cxn ang="0">
                  <a:pos x="2" y="66"/>
                </a:cxn>
                <a:cxn ang="0">
                  <a:pos x="3" y="70"/>
                </a:cxn>
                <a:cxn ang="0">
                  <a:pos x="3" y="82"/>
                </a:cxn>
                <a:cxn ang="0">
                  <a:pos x="4" y="80"/>
                </a:cxn>
                <a:cxn ang="0">
                  <a:pos x="3" y="13"/>
                </a:cxn>
                <a:cxn ang="0">
                  <a:pos x="3" y="0"/>
                </a:cxn>
              </a:cxnLst>
              <a:rect l="l" t="t" r="GT0" b="GT1"/>
              <a:pathLst>
                <a:path w="206" h="211">
                  <a:moveTo>
                    <a:pt x="56" y="21"/>
                  </a:moveTo>
                  <a:cubicBezTo>
                    <a:pt x="49" y="42"/>
                    <a:pt x="42" y="64"/>
                    <a:pt x="35" y="85"/>
                  </a:cubicBezTo>
                  <a:cubicBezTo>
                    <a:pt x="31" y="96"/>
                    <a:pt x="24" y="117"/>
                    <a:pt x="24" y="117"/>
                  </a:cubicBezTo>
                  <a:cubicBezTo>
                    <a:pt x="21" y="142"/>
                    <a:pt x="0" y="171"/>
                    <a:pt x="14" y="192"/>
                  </a:cubicBezTo>
                  <a:cubicBezTo>
                    <a:pt x="28" y="212"/>
                    <a:pt x="89" y="167"/>
                    <a:pt x="99" y="160"/>
                  </a:cubicBezTo>
                  <a:cubicBezTo>
                    <a:pt x="113" y="164"/>
                    <a:pt x="130" y="163"/>
                    <a:pt x="142" y="171"/>
                  </a:cubicBezTo>
                  <a:cubicBezTo>
                    <a:pt x="153" y="178"/>
                    <a:pt x="151" y="199"/>
                    <a:pt x="163" y="203"/>
                  </a:cubicBezTo>
                  <a:cubicBezTo>
                    <a:pt x="177" y="208"/>
                    <a:pt x="192" y="196"/>
                    <a:pt x="206" y="192"/>
                  </a:cubicBezTo>
                  <a:cubicBezTo>
                    <a:pt x="202" y="139"/>
                    <a:pt x="201" y="85"/>
                    <a:pt x="195" y="32"/>
                  </a:cubicBezTo>
                  <a:cubicBezTo>
                    <a:pt x="194" y="21"/>
                    <a:pt x="184" y="0"/>
                    <a:pt x="184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</p:grpSp>
      <p:cxnSp>
        <p:nvCxnSpPr>
          <p:cNvPr id="12298" name="Line 50"/>
          <p:cNvCxnSpPr/>
          <p:nvPr/>
        </p:nvCxnSpPr>
        <p:spPr>
          <a:xfrm flipH="1">
            <a:off x="5562600" y="1828800"/>
            <a:ext cx="0" cy="106680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  <a:tailEnd type="triangle"/>
          </a:ln>
        </p:spPr>
      </p:cxnSp>
      <p:cxnSp>
        <p:nvCxnSpPr>
          <p:cNvPr id="12299" name="Line 51"/>
          <p:cNvCxnSpPr/>
          <p:nvPr/>
        </p:nvCxnSpPr>
        <p:spPr>
          <a:xfrm flipH="1" flipV="1">
            <a:off x="5562600" y="3276600"/>
            <a:ext cx="0" cy="114300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  <a:tailEnd type="triangle"/>
          </a:ln>
        </p:spPr>
      </p:cxnSp>
      <p:cxnSp>
        <p:nvCxnSpPr>
          <p:cNvPr id="12300" name="Line 52"/>
          <p:cNvCxnSpPr/>
          <p:nvPr/>
        </p:nvCxnSpPr>
        <p:spPr>
          <a:xfrm flipH="1">
            <a:off x="5562600" y="4648200"/>
            <a:ext cx="0" cy="106680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  <a:tailEnd type="triangle"/>
          </a:ln>
        </p:spPr>
      </p:cxnSp>
      <p:sp>
        <p:nvSpPr>
          <p:cNvPr id="12301" name="Text Box 53"/>
          <p:cNvSpPr/>
          <p:nvPr/>
        </p:nvSpPr>
        <p:spPr>
          <a:xfrm>
            <a:off x="157163" y="4267200"/>
            <a:ext cx="1828800" cy="1187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 b="1">
                <a:solidFill>
                  <a:schemeClr val="accent2"/>
                </a:solidFill>
                <a:latin typeface="Tahoma" pitchFamily="34" charset="0"/>
                <a:ea typeface="楷体_GB2312" pitchFamily="49" charset="-122"/>
              </a:rPr>
              <a:t>将一个电灯悬挂在天花板上</a:t>
            </a:r>
            <a:endParaRPr lang="zh-CN" altLang="zh-CN" sz="2400" b="1">
              <a:solidFill>
                <a:schemeClr val="accent2"/>
              </a:solidFill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12302" name="Text Box 54">
            <a:extLst>
              <a:ext uri="{FF2B5EF4-FFF2-40B4-BE49-F238E27FC236}">
                <a16:creationId xmlns:a16="http://schemas.microsoft.com/office/drawing/2014/main" id="{02CFE09A-77CD-44AA-AA03-9D329D46B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438" y="3714750"/>
            <a:ext cx="2571750" cy="9540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sz="2800" b="1" spc="0">
                <a:solidFill>
                  <a:srgbClr val="FF3300"/>
                </a:solidFill>
                <a:latin typeface="Tahoma" pitchFamily="34" charset="0"/>
                <a:ea typeface="黑体" pitchFamily="2" charset="-122"/>
              </a:rPr>
              <a:t>作用力与反作用力（异物）</a:t>
            </a:r>
            <a:endParaRPr sz="2800" b="1">
              <a:solidFill>
                <a:srgbClr val="FF3300"/>
              </a:solidFill>
              <a:latin typeface="Tahoma" pitchFamily="34" charset="0"/>
              <a:ea typeface="黑体" pitchFamily="2" charset="-122"/>
            </a:endParaRPr>
          </a:p>
        </p:txBody>
      </p:sp>
      <p:sp>
        <p:nvSpPr>
          <p:cNvPr id="12303" name="Text Box 55">
            <a:extLst>
              <a:ext uri="{FF2B5EF4-FFF2-40B4-BE49-F238E27FC236}">
                <a16:creationId xmlns:a16="http://schemas.microsoft.com/office/drawing/2014/main" id="{BB120644-C552-40F4-88DA-F117728BB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4786" y="3767682"/>
            <a:ext cx="1996008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2800" b="1" spc="0">
                <a:solidFill>
                  <a:srgbClr val="000099"/>
                </a:solidFill>
                <a:latin typeface="Tahoma" pitchFamily="34" charset="0"/>
                <a:ea typeface="黑体" pitchFamily="2" charset="-122"/>
              </a:rPr>
              <a:t>一对平衡</a:t>
            </a:r>
            <a:r>
              <a:rPr sz="2800" b="1">
                <a:solidFill>
                  <a:srgbClr val="000099"/>
                </a:solidFill>
                <a:latin typeface="Tahoma" pitchFamily="34" charset="0"/>
                <a:ea typeface="黑体" pitchFamily="2" charset="-122"/>
              </a:rPr>
              <a:t>力（同物）</a:t>
            </a:r>
            <a:endParaRPr sz="2800" b="1">
              <a:solidFill>
                <a:srgbClr val="000099"/>
              </a:solidFill>
              <a:latin typeface="Tahoma" pitchFamily="34" charset="0"/>
              <a:ea typeface="黑体" pitchFamily="2" charset="-122"/>
            </a:endParaRPr>
          </a:p>
        </p:txBody>
      </p:sp>
      <p:sp>
        <p:nvSpPr>
          <p:cNvPr id="12304" name="Text Box 56"/>
          <p:cNvSpPr/>
          <p:nvPr/>
        </p:nvSpPr>
        <p:spPr>
          <a:xfrm>
            <a:off x="5080000" y="1071563"/>
            <a:ext cx="492125" cy="213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000" b="1">
                <a:solidFill>
                  <a:schemeClr val="accent2"/>
                </a:solidFill>
                <a:latin typeface="Tahoma" pitchFamily="34" charset="0"/>
                <a:ea typeface="楷体_GB2312" pitchFamily="49" charset="-122"/>
              </a:rPr>
              <a:t>灯对绳的拉力</a:t>
            </a:r>
            <a:endParaRPr lang="zh-CN" altLang="zh-CN" sz="2000" b="1">
              <a:solidFill>
                <a:schemeClr val="accent2"/>
              </a:solidFill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12305" name="Text Box 57"/>
          <p:cNvSpPr/>
          <p:nvPr/>
        </p:nvSpPr>
        <p:spPr>
          <a:xfrm>
            <a:off x="5629275" y="2867025"/>
            <a:ext cx="492125" cy="213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000" b="1">
                <a:solidFill>
                  <a:schemeClr val="accent2"/>
                </a:solidFill>
                <a:latin typeface="Tahoma" pitchFamily="34" charset="0"/>
                <a:ea typeface="楷体_GB2312" pitchFamily="49" charset="-122"/>
              </a:rPr>
              <a:t>绳对灯的拉力</a:t>
            </a:r>
            <a:endParaRPr lang="zh-CN" altLang="zh-CN" sz="2000" b="1">
              <a:solidFill>
                <a:schemeClr val="accent2"/>
              </a:solidFill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12306" name="Text Box 58"/>
          <p:cNvSpPr/>
          <p:nvPr/>
        </p:nvSpPr>
        <p:spPr>
          <a:xfrm>
            <a:off x="5715000" y="5000625"/>
            <a:ext cx="549275" cy="1600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 b="1">
                <a:solidFill>
                  <a:schemeClr val="tx2"/>
                </a:solidFill>
                <a:latin typeface="Tahoma" pitchFamily="34" charset="0"/>
                <a:ea typeface="楷体_GB2312" pitchFamily="49" charset="-122"/>
              </a:rPr>
              <a:t>灯的重力</a:t>
            </a:r>
            <a:endParaRPr lang="zh-CN" altLang="zh-CN" sz="2400" b="1">
              <a:solidFill>
                <a:schemeClr val="tx2"/>
              </a:solidFill>
              <a:latin typeface="Tahoma" pitchFamily="34" charset="0"/>
              <a:ea typeface="楷体_GB2312" pitchFamily="49" charset="-122"/>
            </a:endParaRPr>
          </a:p>
        </p:txBody>
      </p:sp>
      <p:cxnSp>
        <p:nvCxnSpPr>
          <p:cNvPr id="12307" name="Line 59"/>
          <p:cNvCxnSpPr/>
          <p:nvPr/>
        </p:nvCxnSpPr>
        <p:spPr>
          <a:xfrm flipH="1">
            <a:off x="4857750" y="2571750"/>
            <a:ext cx="642938" cy="11430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12308" name="Line 60"/>
          <p:cNvCxnSpPr/>
          <p:nvPr/>
        </p:nvCxnSpPr>
        <p:spPr>
          <a:xfrm flipH="1">
            <a:off x="4857750" y="3500438"/>
            <a:ext cx="642938" cy="214312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12309" name="Line 61"/>
          <p:cNvCxnSpPr/>
          <p:nvPr/>
        </p:nvCxnSpPr>
        <p:spPr>
          <a:xfrm>
            <a:off x="6000750" y="3429000"/>
            <a:ext cx="954088" cy="6096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12310" name="Line 62"/>
          <p:cNvCxnSpPr/>
          <p:nvPr/>
        </p:nvCxnSpPr>
        <p:spPr>
          <a:xfrm flipV="1">
            <a:off x="6143625" y="4572000"/>
            <a:ext cx="839788" cy="1071563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 fill="hold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 fill="hold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 fill="hold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 fill="hold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 fill="hold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 fill="hold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 fill="hold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302" grpId="0"/>
      <p:bldP spid="12303" grpId="0"/>
      <p:bldP spid="12304" grpId="0"/>
      <p:bldP spid="12305" grpId="0"/>
      <p:bldP spid="123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/>
          <p:nvPr/>
        </p:nvSpPr>
        <p:spPr>
          <a:xfrm>
            <a:off x="762000" y="457200"/>
            <a:ext cx="7696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/>
          </a:p>
        </p:txBody>
      </p:sp>
      <p:sp>
        <p:nvSpPr>
          <p:cNvPr id="13315" name="Text Box 7"/>
          <p:cNvSpPr/>
          <p:nvPr/>
        </p:nvSpPr>
        <p:spPr>
          <a:xfrm>
            <a:off x="214313" y="285750"/>
            <a:ext cx="78136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800" b="1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四、</a:t>
            </a:r>
            <a:r>
              <a:rPr lang="zh-CN" altLang="en-US" sz="2800" b="1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比较（见</a:t>
            </a:r>
            <a:r>
              <a:rPr lang="en-US" altLang="zh-CN" sz="2800" b="1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《</a:t>
            </a:r>
            <a:r>
              <a:rPr lang="zh-CN" altLang="en-US" sz="2800" b="1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步步高笔记</a:t>
            </a:r>
            <a:r>
              <a:rPr lang="en-US" altLang="zh-CN" sz="2800" b="1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》P</a:t>
            </a:r>
            <a:r>
              <a:rPr lang="en-US" altLang="zh-CN" sz="2800" b="1" baseline="-25000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62</a:t>
            </a:r>
            <a:r>
              <a:rPr lang="zh-CN" altLang="en-US" sz="2800" b="1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）</a:t>
            </a:r>
            <a:endParaRPr lang="zh-CN" altLang="zh-CN" sz="2800" b="1">
              <a:solidFill>
                <a:schemeClr val="accent2"/>
              </a:solidFill>
              <a:latin typeface="Tahoma" pitchFamily="34" charset="0"/>
              <a:ea typeface="黑体" pitchFamily="2" charset="-122"/>
            </a:endParaRPr>
          </a:p>
        </p:txBody>
      </p:sp>
      <p:graphicFrame>
        <p:nvGraphicFramePr>
          <p:cNvPr id="13316" name="Group 8"/>
          <p:cNvGraphicFramePr>
            <a:graphicFrameLocks noGrp="1"/>
          </p:cNvGraphicFramePr>
          <p:nvPr/>
        </p:nvGraphicFramePr>
        <p:xfrm>
          <a:off x="285750" y="928688"/>
          <a:ext cx="7110413" cy="3219450"/>
        </p:xfrm>
        <a:graphic>
          <a:graphicData uri="http://schemas.openxmlformats.org/drawingml/2006/table">
            <a:tbl>
              <a:tblPr/>
              <a:tblGrid>
                <a:gridCol w="3570288"/>
                <a:gridCol w="3540125"/>
              </a:tblGrid>
              <a:tr h="762000">
                <a:tc>
                  <a:txBody>
                    <a:bodyPr vert="horz" wrap="square" anchor="ctr" anchorCtr="0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accent2"/>
                          </a:solidFill>
                          <a:ea typeface="楷体_GB2312" pitchFamily="49" charset="-122"/>
                        </a:rPr>
                        <a:t>作用力与反作用力</a:t>
                      </a:r>
                      <a:endParaRPr b="1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 anchor="ctr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anchor="ctr" anchorCtr="0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accent2"/>
                          </a:solidFill>
                          <a:ea typeface="楷体_GB2312" pitchFamily="49" charset="-122"/>
                        </a:rPr>
                        <a:t>平衡力</a:t>
                      </a:r>
                      <a:endParaRPr b="1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762000">
                <a:tc>
                  <a:txBody>
                    <a:bodyPr vert="horz" wrap="square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tx2"/>
                          </a:solidFill>
                          <a:ea typeface="楷体_GB2312" pitchFamily="49" charset="-122"/>
                        </a:rPr>
                        <a:t>作用在两个物体上</a:t>
                      </a:r>
                      <a:endParaRPr b="1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tx2"/>
                          </a:solidFill>
                          <a:ea typeface="楷体_GB2312" pitchFamily="49" charset="-122"/>
                        </a:rPr>
                        <a:t>作用在同一个物体上</a:t>
                      </a:r>
                      <a:endParaRPr b="1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685800">
                <a:tc>
                  <a:txBody>
                    <a:bodyPr vert="horz" wrap="square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tx2"/>
                          </a:solidFill>
                          <a:ea typeface="楷体_GB2312" pitchFamily="49" charset="-122"/>
                        </a:rPr>
                        <a:t>具有同种性质</a:t>
                      </a:r>
                      <a:endParaRPr b="1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tx2"/>
                          </a:solidFill>
                          <a:ea typeface="楷体_GB2312" pitchFamily="49" charset="-122"/>
                        </a:rPr>
                        <a:t>不一定具有同种性质</a:t>
                      </a:r>
                      <a:endParaRPr b="1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76250">
                <a:tc>
                  <a:txBody>
                    <a:bodyPr vert="horz" wrap="square" anchor="ctr" anchorCtr="0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tx2"/>
                          </a:solidFill>
                          <a:ea typeface="楷体_GB2312" pitchFamily="49" charset="-122"/>
                        </a:rPr>
                        <a:t>具有同时性</a:t>
                      </a:r>
                      <a:endParaRPr b="1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 anchor="ctr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tx2"/>
                          </a:solidFill>
                          <a:ea typeface="楷体_GB2312" pitchFamily="49" charset="-122"/>
                        </a:rPr>
                        <a:t>不一定具有同时性</a:t>
                      </a:r>
                      <a:endParaRPr b="1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533400">
                <a:tc>
                  <a:txBody>
                    <a:bodyPr vert="horz" wrap="square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tx2"/>
                          </a:solidFill>
                          <a:ea typeface="楷体_GB2312" pitchFamily="49" charset="-122"/>
                        </a:rPr>
                        <a:t>不能求合力</a:t>
                      </a:r>
                      <a:endParaRPr b="1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>
                      <a:no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2400" b="0" i="0" u="none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b="1">
                          <a:solidFill>
                            <a:schemeClr val="tx2"/>
                          </a:solidFill>
                          <a:ea typeface="楷体_GB2312" pitchFamily="49" charset="-122"/>
                        </a:rPr>
                        <a:t>能求合力</a:t>
                      </a:r>
                      <a:endParaRPr b="1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336" name="TextBox 4"/>
          <p:cNvSpPr/>
          <p:nvPr/>
        </p:nvSpPr>
        <p:spPr>
          <a:xfrm>
            <a:off x="285750" y="4857750"/>
            <a:ext cx="79295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五、反冲现象（详见课本第</a:t>
            </a:r>
            <a:r>
              <a:rPr lang="en-US" altLang="zh-CN" sz="2800" b="1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82-83</a:t>
            </a:r>
            <a:r>
              <a:rPr lang="zh-CN" altLang="en-US" sz="2800" b="1">
                <a:solidFill>
                  <a:schemeClr val="accent2"/>
                </a:solidFill>
                <a:latin typeface="Tahoma" pitchFamily="34" charset="0"/>
                <a:ea typeface="黑体" pitchFamily="2" charset="-122"/>
              </a:rPr>
              <a:t>页）。</a:t>
            </a:r>
            <a:endParaRPr lang="zh-CN" altLang="en-US" sz="2800" b="1">
              <a:solidFill>
                <a:schemeClr val="accent2"/>
              </a:solidFill>
              <a:latin typeface="Tahoma" pitchFamily="34" charset="0"/>
              <a:ea typeface="黑体" pitchFamily="2" charset="-122"/>
            </a:endParaRPr>
          </a:p>
        </p:txBody>
      </p:sp>
      <p:pic>
        <p:nvPicPr>
          <p:cNvPr id="1333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12500" y="117221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2"/>
          <p:cNvSpPr/>
          <p:nvPr/>
        </p:nvSpPr>
        <p:spPr>
          <a:xfrm>
            <a:off x="1428750" y="285750"/>
            <a:ext cx="6310313" cy="1108075"/>
          </a:xfrm>
          <a:prstGeom prst="rect">
            <a:avLst/>
          </a:prstGeom>
          <a:solidFill>
            <a:srgbClr val="66FF99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zh-CN" sz="6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问  题  引  入</a:t>
            </a:r>
            <a:r>
              <a:rPr lang="zh-CN" altLang="zh-CN" sz="6600">
                <a:solidFill>
                  <a:srgbClr val="FF0000"/>
                </a:solidFill>
              </a:rPr>
              <a:t> </a:t>
            </a:r>
            <a:endParaRPr lang="zh-CN" altLang="zh-CN" sz="6600">
              <a:solidFill>
                <a:srgbClr val="FF0000"/>
              </a:solidFill>
            </a:endParaRPr>
          </a:p>
        </p:txBody>
      </p:sp>
      <p:sp>
        <p:nvSpPr>
          <p:cNvPr id="3075" name="Text Box 3"/>
          <p:cNvSpPr/>
          <p:nvPr/>
        </p:nvSpPr>
        <p:spPr>
          <a:xfrm>
            <a:off x="1219200" y="1676400"/>
            <a:ext cx="5638800" cy="579438"/>
          </a:xfrm>
          <a:prstGeom prst="rect">
            <a:avLst/>
          </a:prstGeom>
          <a:solidFill>
            <a:schemeClr val="hlink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b="1">
                <a:solidFill>
                  <a:schemeClr val="accent2"/>
                </a:solidFill>
                <a:ea typeface="楷体_GB2312" pitchFamily="49" charset="-122"/>
              </a:rPr>
              <a:t>问题：什么是</a:t>
            </a:r>
            <a:r>
              <a:rPr lang="zh-CN" altLang="zh-CN" b="1" u="sng">
                <a:solidFill>
                  <a:srgbClr val="FF3300"/>
                </a:solidFill>
                <a:ea typeface="楷体_GB2312" pitchFamily="49" charset="-122"/>
              </a:rPr>
              <a:t>力</a:t>
            </a:r>
            <a:r>
              <a:rPr lang="zh-CN" altLang="zh-CN" b="1">
                <a:solidFill>
                  <a:schemeClr val="accent2"/>
                </a:solidFill>
                <a:ea typeface="楷体_GB2312" pitchFamily="49" charset="-122"/>
              </a:rPr>
              <a:t>？试举例说明。</a:t>
            </a:r>
            <a:endParaRPr lang="zh-CN" altLang="zh-CN" b="1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3076" name="Rectangle 5"/>
          <p:cNvSpPr/>
          <p:nvPr/>
        </p:nvSpPr>
        <p:spPr>
          <a:xfrm>
            <a:off x="1428750" y="3500438"/>
            <a:ext cx="4343400" cy="579437"/>
          </a:xfrm>
          <a:prstGeom prst="rect">
            <a:avLst/>
          </a:prstGeom>
          <a:solidFill>
            <a:schemeClr val="hlink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b="1">
                <a:solidFill>
                  <a:schemeClr val="accent2"/>
                </a:solidFill>
                <a:ea typeface="楷体_GB2312" pitchFamily="49" charset="-122"/>
              </a:rPr>
              <a:t>力是</a:t>
            </a:r>
            <a:r>
              <a:rPr lang="zh-CN" altLang="zh-CN" b="1" u="sng">
                <a:solidFill>
                  <a:srgbClr val="FF3300"/>
                </a:solidFill>
                <a:ea typeface="楷体_GB2312" pitchFamily="49" charset="-122"/>
              </a:rPr>
              <a:t>物体</a:t>
            </a:r>
            <a:r>
              <a:rPr lang="zh-CN" altLang="zh-CN" b="1">
                <a:solidFill>
                  <a:schemeClr val="accent2"/>
                </a:solidFill>
                <a:ea typeface="楷体_GB2312" pitchFamily="49" charset="-122"/>
              </a:rPr>
              <a:t>对</a:t>
            </a:r>
            <a:r>
              <a:rPr lang="zh-CN" altLang="zh-CN" b="1" u="sng">
                <a:solidFill>
                  <a:srgbClr val="FF3300"/>
                </a:solidFill>
                <a:ea typeface="楷体_GB2312" pitchFamily="49" charset="-122"/>
              </a:rPr>
              <a:t>物体</a:t>
            </a:r>
            <a:r>
              <a:rPr lang="zh-CN" altLang="zh-CN" b="1">
                <a:solidFill>
                  <a:schemeClr val="accent2"/>
                </a:solidFill>
                <a:ea typeface="楷体_GB2312" pitchFamily="49" charset="-122"/>
              </a:rPr>
              <a:t>的作用。</a:t>
            </a:r>
            <a:endParaRPr lang="zh-CN" altLang="zh-CN" b="1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3077" name="Rectangle 7"/>
          <p:cNvSpPr/>
          <p:nvPr/>
        </p:nvSpPr>
        <p:spPr>
          <a:xfrm>
            <a:off x="1428750" y="4714875"/>
            <a:ext cx="3733800" cy="708025"/>
          </a:xfrm>
          <a:prstGeom prst="rect">
            <a:avLst/>
          </a:prstGeom>
          <a:solidFill>
            <a:srgbClr val="66FF99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生活中的事例</a:t>
            </a:r>
            <a:endParaRPr lang="zh-CN" altLang="zh-CN" sz="4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078" name="下箭头 7">
            <a:extLst>
              <a:ext uri="{FF2B5EF4-FFF2-40B4-BE49-F238E27FC236}">
                <a16:creationId xmlns:a16="http://schemas.microsoft.com/office/drawing/2014/main" id="{EEF88647-1DDF-49BA-98B0-2FF423554987}"/>
              </a:ext>
            </a:extLst>
          </p:cNvPr>
          <p:cNvSpPr/>
          <p:nvPr/>
        </p:nvSpPr>
        <p:spPr>
          <a:xfrm>
            <a:off x="3857625" y="2428875"/>
            <a:ext cx="214313" cy="10001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" fill="hold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 fill="hold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3077" grpId="0"/>
      <p:bldP spid="30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H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20000">
            <a:off x="7929563" y="4429125"/>
            <a:ext cx="1071562" cy="16430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099" name="Text Box 7"/>
          <p:cNvSpPr/>
          <p:nvPr/>
        </p:nvSpPr>
        <p:spPr>
          <a:xfrm>
            <a:off x="457200" y="1066800"/>
            <a:ext cx="815340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8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       从上面的</a:t>
            </a:r>
            <a:r>
              <a:rPr lang="zh-CN" altLang="en-US" sz="28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事例</a:t>
            </a:r>
            <a:r>
              <a:rPr lang="zh-CN" altLang="zh-CN" sz="28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中我们得出结论：物体之间的作用总是相互的</a:t>
            </a:r>
            <a:r>
              <a:rPr lang="zh-CN" altLang="zh-CN" sz="28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。</a:t>
            </a:r>
            <a:endParaRPr lang="zh-CN" altLang="zh-CN" sz="2800">
              <a:solidFill>
                <a:srgbClr val="0000FF"/>
              </a:solidFill>
              <a:latin typeface="Tahoma" pitchFamily="34" charset="0"/>
              <a:ea typeface="楷体_GB2312" pitchFamily="49" charset="-122"/>
            </a:endParaRPr>
          </a:p>
        </p:txBody>
      </p:sp>
      <p:cxnSp>
        <p:nvCxnSpPr>
          <p:cNvPr id="4100" name="Line 8"/>
          <p:cNvCxnSpPr/>
          <p:nvPr/>
        </p:nvCxnSpPr>
        <p:spPr>
          <a:xfrm>
            <a:off x="6324600" y="1524000"/>
            <a:ext cx="2133600" cy="0"/>
          </a:xfrm>
          <a:prstGeom prst="line">
            <a:avLst/>
          </a:prstGeom>
          <a:noFill/>
          <a:ln w="57150">
            <a:solidFill>
              <a:srgbClr val="FF3300"/>
            </a:solidFill>
            <a:miter lim="800000"/>
          </a:ln>
        </p:spPr>
      </p:cxnSp>
      <p:sp>
        <p:nvSpPr>
          <p:cNvPr id="4101" name="Text Box 9"/>
          <p:cNvSpPr/>
          <p:nvPr/>
        </p:nvSpPr>
        <p:spPr>
          <a:xfrm>
            <a:off x="457200" y="4645025"/>
            <a:ext cx="7696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3600" b="1">
                <a:solidFill>
                  <a:schemeClr val="tx2"/>
                </a:solidFill>
                <a:latin typeface="Tahoma" pitchFamily="34" charset="0"/>
                <a:ea typeface="隶书" pitchFamily="49" charset="-122"/>
              </a:rPr>
              <a:t>相互作用的两个力之间有什么关系呢</a:t>
            </a:r>
            <a:endParaRPr lang="zh-CN" altLang="zh-CN" sz="2400" b="1">
              <a:solidFill>
                <a:schemeClr val="tx2"/>
              </a:solidFill>
              <a:latin typeface="Tahoma" pitchFamily="34" charset="0"/>
              <a:ea typeface="隶书" pitchFamily="49" charset="-122"/>
            </a:endParaRPr>
          </a:p>
        </p:txBody>
      </p:sp>
      <p:sp>
        <p:nvSpPr>
          <p:cNvPr id="4102" name="Text Box 10"/>
          <p:cNvSpPr/>
          <p:nvPr/>
        </p:nvSpPr>
        <p:spPr>
          <a:xfrm>
            <a:off x="1219200" y="1981200"/>
            <a:ext cx="73914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8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一个物体</a:t>
            </a:r>
            <a:r>
              <a:rPr lang="zh-CN" altLang="en-US" sz="28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既</a:t>
            </a:r>
            <a:r>
              <a:rPr lang="zh-CN" altLang="zh-CN" sz="28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是施力物体，同时它也是受力物体</a:t>
            </a:r>
            <a:r>
              <a:rPr lang="zh-CN" altLang="zh-CN" sz="28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。</a:t>
            </a:r>
            <a:endParaRPr lang="zh-CN" altLang="zh-CN" sz="2800">
              <a:solidFill>
                <a:srgbClr val="0000FF"/>
              </a:solidFill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4103" name="Text Box 11"/>
          <p:cNvSpPr/>
          <p:nvPr/>
        </p:nvSpPr>
        <p:spPr>
          <a:xfrm>
            <a:off x="457200" y="2438400"/>
            <a:ext cx="8229600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      </a:t>
            </a:r>
            <a:r>
              <a:rPr lang="zh-CN" altLang="zh-CN" sz="2800" b="1">
                <a:latin typeface="Tahoma" pitchFamily="34" charset="0"/>
                <a:ea typeface="楷体_GB2312" pitchFamily="49" charset="-122"/>
              </a:rPr>
              <a:t>我们把物体间相互作用的这一对力叫做</a:t>
            </a:r>
            <a:r>
              <a:rPr lang="zh-CN" altLang="zh-CN" sz="2800" b="1">
                <a:solidFill>
                  <a:srgbClr val="FF0000"/>
                </a:solidFill>
                <a:latin typeface="Tahoma" pitchFamily="34" charset="0"/>
                <a:ea typeface="黑体" pitchFamily="2" charset="-122"/>
              </a:rPr>
              <a:t>作用力</a:t>
            </a:r>
            <a:r>
              <a:rPr lang="zh-CN" altLang="zh-CN" sz="28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和</a:t>
            </a:r>
            <a:r>
              <a:rPr lang="zh-CN" altLang="zh-CN" sz="2800" b="1">
                <a:solidFill>
                  <a:srgbClr val="FF0000"/>
                </a:solidFill>
                <a:latin typeface="Tahoma" pitchFamily="34" charset="0"/>
                <a:ea typeface="黑体" pitchFamily="2" charset="-122"/>
              </a:rPr>
              <a:t>反作用力</a:t>
            </a:r>
            <a:r>
              <a:rPr lang="zh-CN" altLang="zh-CN" sz="28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。</a:t>
            </a:r>
            <a:r>
              <a:rPr lang="en-US" altLang="zh-CN" sz="28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      </a:t>
            </a:r>
            <a:endParaRPr lang="zh-CN" altLang="zh-CN" sz="2800" b="1">
              <a:solidFill>
                <a:srgbClr val="FF0000"/>
              </a:solidFill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4104" name="Text Box 12"/>
          <p:cNvSpPr/>
          <p:nvPr/>
        </p:nvSpPr>
        <p:spPr>
          <a:xfrm>
            <a:off x="609600" y="533400"/>
            <a:ext cx="4648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800" b="1">
                <a:solidFill>
                  <a:srgbClr val="0033CC"/>
                </a:solidFill>
                <a:latin typeface="Tahoma" pitchFamily="34" charset="0"/>
                <a:ea typeface="黑体" pitchFamily="2" charset="-122"/>
              </a:rPr>
              <a:t>一、物体间的作用是相互的</a:t>
            </a:r>
            <a:endParaRPr lang="zh-CN" altLang="zh-CN" sz="2800" b="1">
              <a:solidFill>
                <a:srgbClr val="0033CC"/>
              </a:solidFill>
              <a:latin typeface="Tahoma" pitchFamily="34" charset="0"/>
              <a:ea typeface="黑体" pitchFamily="2" charset="-122"/>
            </a:endParaRPr>
          </a:p>
        </p:txBody>
      </p:sp>
      <p:cxnSp>
        <p:nvCxnSpPr>
          <p:cNvPr id="4105" name="Line 13"/>
          <p:cNvCxnSpPr/>
          <p:nvPr/>
        </p:nvCxnSpPr>
        <p:spPr>
          <a:xfrm>
            <a:off x="609600" y="1981200"/>
            <a:ext cx="2133600" cy="0"/>
          </a:xfrm>
          <a:prstGeom prst="line">
            <a:avLst/>
          </a:prstGeom>
          <a:noFill/>
          <a:ln w="57150">
            <a:solidFill>
              <a:srgbClr val="FF3300"/>
            </a:solidFill>
            <a:miter lim="800000"/>
          </a:ln>
        </p:spPr>
      </p:cxnSp>
      <p:sp>
        <p:nvSpPr>
          <p:cNvPr id="4106" name="Text Box 14"/>
          <p:cNvSpPr/>
          <p:nvPr/>
        </p:nvSpPr>
        <p:spPr>
          <a:xfrm>
            <a:off x="2971800" y="1524000"/>
            <a:ext cx="9906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800" b="1"/>
              <a:t>（A</a:t>
            </a:r>
            <a:endParaRPr lang="zh-CN" altLang="zh-CN" sz="2800" b="1"/>
          </a:p>
        </p:txBody>
      </p:sp>
      <p:sp>
        <p:nvSpPr>
          <p:cNvPr id="4107" name="Text Box 15"/>
          <p:cNvSpPr/>
          <p:nvPr/>
        </p:nvSpPr>
        <p:spPr>
          <a:xfrm>
            <a:off x="4800600" y="1524000"/>
            <a:ext cx="762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800" b="1"/>
              <a:t>B)</a:t>
            </a:r>
            <a:endParaRPr lang="zh-CN" altLang="zh-CN" sz="2800" b="1"/>
          </a:p>
        </p:txBody>
      </p:sp>
      <p:cxnSp>
        <p:nvCxnSpPr>
          <p:cNvPr id="4108" name="Line 16"/>
          <p:cNvCxnSpPr/>
          <p:nvPr/>
        </p:nvCxnSpPr>
        <p:spPr>
          <a:xfrm>
            <a:off x="3886200" y="1752600"/>
            <a:ext cx="7620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  <a:tailEnd type="triangle"/>
          </a:ln>
        </p:spPr>
      </p:cxnSp>
      <p:cxnSp>
        <p:nvCxnSpPr>
          <p:cNvPr id="4109" name="Line 17"/>
          <p:cNvCxnSpPr/>
          <p:nvPr/>
        </p:nvCxnSpPr>
        <p:spPr>
          <a:xfrm flipH="1">
            <a:off x="3810000" y="1905000"/>
            <a:ext cx="762000" cy="0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  <a:tailEnd type="triangle"/>
          </a:ln>
        </p:spPr>
      </p:cxnSp>
      <p:sp>
        <p:nvSpPr>
          <p:cNvPr id="4110" name="矩形 13"/>
          <p:cNvSpPr/>
          <p:nvPr/>
        </p:nvSpPr>
        <p:spPr>
          <a:xfrm>
            <a:off x="928688" y="3786188"/>
            <a:ext cx="51387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Tahoma" pitchFamily="34" charset="0"/>
                <a:ea typeface="楷体_GB2312" pitchFamily="49" charset="-122"/>
              </a:rPr>
              <a:t>作用力和反作用力是相对的。</a:t>
            </a:r>
            <a:endParaRPr lang="zh-CN" altLang="en-US" sz="2800" b="1">
              <a:solidFill>
                <a:srgbClr val="FF0000"/>
              </a:solidFill>
              <a:latin typeface="Tahoma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 fill="hold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75" fill="hold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 fill="hold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 fill="hold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 fill="hold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 fill="hold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75" fill="hold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300" fill="hold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 fill="hold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1" grpId="0"/>
      <p:bldP spid="4102" grpId="0"/>
      <p:bldP spid="4103" grpId="0" build="allAtOnce"/>
      <p:bldP spid="4104" grpId="0"/>
      <p:bldP spid="4106" grpId="0"/>
      <p:bldP spid="4107" grpId="0"/>
      <p:bldP spid="41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2" name="Group 6"/>
          <p:cNvGrpSpPr/>
          <p:nvPr/>
        </p:nvGrpSpPr>
        <p:grpSpPr>
          <a:xfrm>
            <a:off x="914400" y="2414588"/>
            <a:ext cx="304800" cy="1066800"/>
            <a:chExt cx="192" cy="672"/>
          </a:xfrm>
        </p:grpSpPr>
        <p:cxnSp>
          <p:nvCxnSpPr>
            <p:cNvPr id="5170" name="Line 7"/>
            <p:cNvCxnSpPr/>
            <p:nvPr/>
          </p:nvCxnSpPr>
          <p:spPr>
            <a:xfrm flipH="1">
              <a:off x="192" y="0"/>
              <a:ext cx="0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5171" name="Line 8"/>
            <p:cNvCxnSpPr/>
            <p:nvPr/>
          </p:nvCxnSpPr>
          <p:spPr>
            <a:xfrm flipH="1">
              <a:off x="0" y="48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5172" name="Line 9"/>
            <p:cNvCxnSpPr/>
            <p:nvPr/>
          </p:nvCxnSpPr>
          <p:spPr>
            <a:xfrm flipH="1">
              <a:off x="0" y="144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5173" name="Line 10"/>
            <p:cNvCxnSpPr/>
            <p:nvPr/>
          </p:nvCxnSpPr>
          <p:spPr>
            <a:xfrm flipH="1">
              <a:off x="0" y="240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5174" name="Line 11"/>
            <p:cNvCxnSpPr/>
            <p:nvPr/>
          </p:nvCxnSpPr>
          <p:spPr>
            <a:xfrm flipH="1">
              <a:off x="0" y="336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5175" name="Line 12"/>
            <p:cNvCxnSpPr/>
            <p:nvPr/>
          </p:nvCxnSpPr>
          <p:spPr>
            <a:xfrm flipH="1">
              <a:off x="0" y="432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5176" name="Line 13"/>
            <p:cNvCxnSpPr/>
            <p:nvPr/>
          </p:nvCxnSpPr>
          <p:spPr>
            <a:xfrm flipH="1">
              <a:off x="0" y="528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</p:grpSp>
      <p:sp>
        <p:nvSpPr>
          <p:cNvPr id="5123" name="未知"/>
          <p:cNvSpPr/>
          <p:nvPr/>
        </p:nvSpPr>
        <p:spPr bwMode="auto">
          <a:xfrm>
            <a:off x="1371600" y="2719388"/>
            <a:ext cx="211138" cy="196850"/>
          </a:xfrm>
          <a:custGeom>
            <a:gdLst>
              <a:gd name="GT0" fmla="+- l w 0"/>
              <a:gd name="GT1" fmla="+- t h 0"/>
            </a:gdLst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l" t="t" r="GT0" b="GT1"/>
            <a:pathLst>
              <a:path w="133" h="124">
                <a:moveTo>
                  <a:pt x="0" y="49"/>
                </a:moveTo>
                <a:cubicBezTo>
                  <a:pt x="46" y="19"/>
                  <a:pt x="87" y="21"/>
                  <a:pt x="128" y="60"/>
                </a:cubicBezTo>
                <a:cubicBezTo>
                  <a:pt x="124" y="78"/>
                  <a:pt x="133" y="105"/>
                  <a:pt x="117" y="113"/>
                </a:cubicBezTo>
                <a:cubicBezTo>
                  <a:pt x="96" y="124"/>
                  <a:pt x="37" y="101"/>
                  <a:pt x="10" y="92"/>
                </a:cubicBezTo>
                <a:cubicBezTo>
                  <a:pt x="7" y="81"/>
                  <a:pt x="0" y="71"/>
                  <a:pt x="0" y="60"/>
                </a:cubicBezTo>
                <a:cubicBezTo>
                  <a:pt x="0" y="46"/>
                  <a:pt x="23" y="0"/>
                  <a:pt x="0" y="49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5124" name="未知"/>
          <p:cNvSpPr/>
          <p:nvPr/>
        </p:nvSpPr>
        <p:spPr bwMode="auto">
          <a:xfrm>
            <a:off x="1143000" y="2795588"/>
            <a:ext cx="434975" cy="173037"/>
          </a:xfrm>
          <a:custGeom>
            <a:gdLst>
              <a:gd name="GT0" fmla="+- l w 0"/>
              <a:gd name="GT1" fmla="+- t h 0"/>
            </a:gdLst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l" t="t" r="GT0" b="GT1"/>
            <a:pathLst>
              <a:path w="274" h="109">
                <a:moveTo>
                  <a:pt x="11" y="26"/>
                </a:moveTo>
                <a:cubicBezTo>
                  <a:pt x="43" y="23"/>
                  <a:pt x="219" y="0"/>
                  <a:pt x="256" y="26"/>
                </a:cubicBezTo>
                <a:cubicBezTo>
                  <a:pt x="274" y="38"/>
                  <a:pt x="264" y="78"/>
                  <a:pt x="246" y="90"/>
                </a:cubicBezTo>
                <a:cubicBezTo>
                  <a:pt x="216" y="109"/>
                  <a:pt x="175" y="97"/>
                  <a:pt x="139" y="101"/>
                </a:cubicBezTo>
                <a:cubicBezTo>
                  <a:pt x="100" y="94"/>
                  <a:pt x="60" y="91"/>
                  <a:pt x="22" y="79"/>
                </a:cubicBezTo>
                <a:cubicBezTo>
                  <a:pt x="12" y="76"/>
                  <a:pt x="0" y="68"/>
                  <a:pt x="0" y="58"/>
                </a:cubicBezTo>
                <a:cubicBezTo>
                  <a:pt x="0" y="8"/>
                  <a:pt x="42" y="57"/>
                  <a:pt x="11" y="2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round/>
          </a:ln>
        </p:spPr>
        <p:txBody>
          <a:bodyPr/>
          <a:lstStyle/>
          <a:p/>
        </p:txBody>
      </p:sp>
      <p:grpSp>
        <p:nvGrpSpPr>
          <p:cNvPr id="5125" name="Group 16"/>
          <p:cNvGrpSpPr/>
          <p:nvPr/>
        </p:nvGrpSpPr>
        <p:grpSpPr>
          <a:xfrm>
            <a:off x="1600200" y="2566988"/>
            <a:ext cx="2209800" cy="457200"/>
            <a:chExt cx="1392" cy="288"/>
          </a:xfrm>
        </p:grpSpPr>
        <p:sp>
          <p:nvSpPr>
            <p:cNvPr id="5163" name="Oval 17"/>
            <p:cNvSpPr/>
            <p:nvPr/>
          </p:nvSpPr>
          <p:spPr>
            <a:xfrm>
              <a:off x="0" y="96"/>
              <a:ext cx="144" cy="14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5164" name="Rectangle 18"/>
            <p:cNvSpPr/>
            <p:nvPr/>
          </p:nvSpPr>
          <p:spPr>
            <a:xfrm>
              <a:off x="192" y="48"/>
              <a:ext cx="1152" cy="192"/>
            </a:xfrm>
            <a:prstGeom prst="rect">
              <a:avLst/>
            </a:prstGeom>
            <a:solidFill>
              <a:srgbClr val="B6BDC8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5165" name="Oval 19"/>
            <p:cNvSpPr/>
            <p:nvPr/>
          </p:nvSpPr>
          <p:spPr>
            <a:xfrm>
              <a:off x="144" y="0"/>
              <a:ext cx="48" cy="288"/>
            </a:xfrm>
            <a:prstGeom prst="ellipse">
              <a:avLst/>
            </a:prstGeom>
            <a:solidFill>
              <a:srgbClr val="B6BDC8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cxnSp>
          <p:nvCxnSpPr>
            <p:cNvPr id="5166" name="Line 20"/>
            <p:cNvCxnSpPr/>
            <p:nvPr/>
          </p:nvCxnSpPr>
          <p:spPr>
            <a:xfrm>
              <a:off x="240" y="144"/>
              <a:ext cx="624" cy="1"/>
            </a:xfrm>
            <a:prstGeom prst="line">
              <a:avLst/>
            </a:prstGeom>
            <a:noFill/>
            <a:ln w="28575">
              <a:solidFill>
                <a:srgbClr val="869BB6"/>
              </a:solidFill>
              <a:miter lim="800000"/>
            </a:ln>
          </p:spPr>
        </p:cxnSp>
        <p:cxnSp>
          <p:nvCxnSpPr>
            <p:cNvPr id="5167" name="Line 21"/>
            <p:cNvCxnSpPr/>
            <p:nvPr/>
          </p:nvCxnSpPr>
          <p:spPr>
            <a:xfrm>
              <a:off x="240" y="192"/>
              <a:ext cx="912" cy="1"/>
            </a:xfrm>
            <a:prstGeom prst="line">
              <a:avLst/>
            </a:prstGeom>
            <a:noFill/>
            <a:ln w="57150">
              <a:solidFill>
                <a:srgbClr val="869BB6"/>
              </a:solidFill>
              <a:miter lim="800000"/>
            </a:ln>
          </p:spPr>
        </p:cxnSp>
        <p:sp>
          <p:nvSpPr>
            <p:cNvPr id="5168" name="Rectangle 22"/>
            <p:cNvSpPr/>
            <p:nvPr/>
          </p:nvSpPr>
          <p:spPr>
            <a:xfrm>
              <a:off x="1344" y="0"/>
              <a:ext cx="48" cy="288"/>
            </a:xfrm>
            <a:prstGeom prst="rect">
              <a:avLst/>
            </a:prstGeom>
            <a:solidFill>
              <a:srgbClr val="B6BDC8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cxnSp>
          <p:nvCxnSpPr>
            <p:cNvPr id="5169" name="Line 23"/>
            <p:cNvCxnSpPr/>
            <p:nvPr/>
          </p:nvCxnSpPr>
          <p:spPr>
            <a:xfrm>
              <a:off x="240" y="96"/>
              <a:ext cx="912" cy="1"/>
            </a:xfrm>
            <a:prstGeom prst="line">
              <a:avLst/>
            </a:prstGeom>
            <a:noFill/>
            <a:ln w="57150">
              <a:solidFill>
                <a:srgbClr val="869BB6"/>
              </a:solidFill>
              <a:miter lim="800000"/>
            </a:ln>
          </p:spPr>
        </p:cxnSp>
      </p:grpSp>
      <p:sp>
        <p:nvSpPr>
          <p:cNvPr id="5126" name="Text Box 24"/>
          <p:cNvSpPr/>
          <p:nvPr/>
        </p:nvSpPr>
        <p:spPr>
          <a:xfrm>
            <a:off x="2590800" y="3100388"/>
            <a:ext cx="4572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b="1"/>
              <a:t>A</a:t>
            </a:r>
            <a:endParaRPr lang="zh-CN" altLang="zh-CN" b="1"/>
          </a:p>
        </p:txBody>
      </p:sp>
      <p:grpSp>
        <p:nvGrpSpPr>
          <p:cNvPr id="5127" name="组合 55"/>
          <p:cNvGrpSpPr/>
          <p:nvPr/>
        </p:nvGrpSpPr>
        <p:grpSpPr>
          <a:xfrm>
            <a:off x="3810000" y="2566988"/>
            <a:ext cx="4191000" cy="1089025"/>
            <a:chOff x="3810000" y="2566974"/>
            <a:chExt cx="4191000" cy="1089611"/>
          </a:xfrm>
        </p:grpSpPr>
        <p:sp>
          <p:nvSpPr>
            <p:cNvPr id="5130" name="Text Box 25"/>
            <p:cNvSpPr/>
            <p:nvPr/>
          </p:nvSpPr>
          <p:spPr>
            <a:xfrm>
              <a:off x="5334000" y="3071810"/>
              <a:ext cx="457200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zh-CN" b="1"/>
                <a:t>B</a:t>
              </a:r>
              <a:endParaRPr lang="zh-CN" altLang="zh-CN" b="1"/>
            </a:p>
          </p:txBody>
        </p:sp>
        <p:grpSp>
          <p:nvGrpSpPr>
            <p:cNvPr id="5131" name="Group 26"/>
            <p:cNvGrpSpPr/>
            <p:nvPr/>
          </p:nvGrpSpPr>
          <p:grpSpPr>
            <a:xfrm>
              <a:off x="3810000" y="2566974"/>
              <a:ext cx="4191000" cy="762000"/>
              <a:chExt cx="2640" cy="480"/>
            </a:xfrm>
          </p:grpSpPr>
          <p:sp>
            <p:nvSpPr>
              <p:cNvPr id="5132" name="未知"/>
              <p:cNvSpPr/>
              <p:nvPr/>
            </p:nvSpPr>
            <p:spPr bwMode="auto">
              <a:xfrm>
                <a:off x="0" y="96"/>
                <a:ext cx="293" cy="171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0" y="96"/>
                  </a:cxn>
                  <a:cxn ang="0">
                    <a:pos x="43" y="86"/>
                  </a:cxn>
                  <a:cxn ang="0">
                    <a:pos x="52" y="22"/>
                  </a:cxn>
                  <a:cxn ang="0">
                    <a:pos x="60" y="0"/>
                  </a:cxn>
                  <a:cxn ang="0">
                    <a:pos x="87" y="86"/>
                  </a:cxn>
                  <a:cxn ang="0">
                    <a:pos x="70" y="171"/>
                  </a:cxn>
                </a:cxnLst>
                <a:rect l="l" t="t" r="GT0" b="GT1"/>
                <a:pathLst>
                  <a:path w="341" h="171">
                    <a:moveTo>
                      <a:pt x="0" y="96"/>
                    </a:moveTo>
                    <a:cubicBezTo>
                      <a:pt x="57" y="93"/>
                      <a:pt x="115" y="98"/>
                      <a:pt x="170" y="86"/>
                    </a:cubicBezTo>
                    <a:cubicBezTo>
                      <a:pt x="194" y="81"/>
                      <a:pt x="192" y="35"/>
                      <a:pt x="202" y="22"/>
                    </a:cubicBezTo>
                    <a:cubicBezTo>
                      <a:pt x="210" y="12"/>
                      <a:pt x="223" y="7"/>
                      <a:pt x="234" y="0"/>
                    </a:cubicBezTo>
                    <a:cubicBezTo>
                      <a:pt x="303" y="24"/>
                      <a:pt x="315" y="11"/>
                      <a:pt x="341" y="86"/>
                    </a:cubicBezTo>
                    <a:cubicBezTo>
                      <a:pt x="333" y="124"/>
                      <a:pt x="331" y="171"/>
                      <a:pt x="277" y="171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5133" name="未知"/>
              <p:cNvSpPr/>
              <p:nvPr/>
            </p:nvSpPr>
            <p:spPr bwMode="auto">
              <a:xfrm>
                <a:off x="240" y="96"/>
                <a:ext cx="235" cy="160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9" y="11"/>
                  </a:cxn>
                  <a:cxn ang="0">
                    <a:pos x="5" y="13"/>
                  </a:cxn>
                  <a:cxn ang="0">
                    <a:pos x="4" y="29"/>
                  </a:cxn>
                  <a:cxn ang="0">
                    <a:pos x="3" y="37"/>
                  </a:cxn>
                  <a:cxn ang="0">
                    <a:pos x="0" y="23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2" y="0"/>
                  </a:cxn>
                </a:cxnLst>
                <a:rect l="l" t="t" r="GT0" b="GT1"/>
                <a:pathLst>
                  <a:path w="352" h="192">
                    <a:moveTo>
                      <a:pt x="352" y="53"/>
                    </a:moveTo>
                    <a:cubicBezTo>
                      <a:pt x="292" y="57"/>
                      <a:pt x="225" y="37"/>
                      <a:pt x="171" y="64"/>
                    </a:cubicBezTo>
                    <a:cubicBezTo>
                      <a:pt x="145" y="77"/>
                      <a:pt x="174" y="124"/>
                      <a:pt x="160" y="149"/>
                    </a:cubicBezTo>
                    <a:cubicBezTo>
                      <a:pt x="147" y="171"/>
                      <a:pt x="96" y="192"/>
                      <a:pt x="96" y="192"/>
                    </a:cubicBezTo>
                    <a:cubicBezTo>
                      <a:pt x="18" y="179"/>
                      <a:pt x="24" y="187"/>
                      <a:pt x="0" y="117"/>
                    </a:cubicBezTo>
                    <a:cubicBezTo>
                      <a:pt x="5" y="88"/>
                      <a:pt x="4" y="43"/>
                      <a:pt x="32" y="21"/>
                    </a:cubicBezTo>
                    <a:cubicBezTo>
                      <a:pt x="41" y="14"/>
                      <a:pt x="54" y="16"/>
                      <a:pt x="64" y="11"/>
                    </a:cubicBezTo>
                    <a:cubicBezTo>
                      <a:pt x="69" y="9"/>
                      <a:pt x="71" y="4"/>
                      <a:pt x="75" y="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  <p:grpSp>
            <p:nvGrpSpPr>
              <p:cNvPr id="5134" name="Group 29"/>
              <p:cNvGrpSpPr/>
              <p:nvPr/>
            </p:nvGrpSpPr>
            <p:grpSpPr>
              <a:xfrm>
                <a:off x="480" y="0"/>
                <a:ext cx="2160" cy="480"/>
                <a:chExt cx="2160" cy="480"/>
              </a:xfrm>
            </p:grpSpPr>
            <p:grpSp>
              <p:nvGrpSpPr>
                <p:cNvPr id="5135" name="Group 30"/>
                <p:cNvGrpSpPr/>
                <p:nvPr/>
              </p:nvGrpSpPr>
              <p:grpSpPr>
                <a:xfrm>
                  <a:off x="0" y="0"/>
                  <a:ext cx="1392" cy="288"/>
                  <a:chExt cx="1392" cy="288"/>
                </a:xfrm>
              </p:grpSpPr>
              <p:sp>
                <p:nvSpPr>
                  <p:cNvPr id="5156" name="Rectangle 31"/>
                  <p:cNvSpPr/>
                  <p:nvPr/>
                </p:nvSpPr>
                <p:spPr>
                  <a:xfrm>
                    <a:off x="48" y="48"/>
                    <a:ext cx="1152" cy="192"/>
                  </a:xfrm>
                  <a:prstGeom prst="rect">
                    <a:avLst/>
                  </a:prstGeom>
                  <a:solidFill>
                    <a:srgbClr val="B6BDC8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>
                    <a:noAutofit/>
                  </a:bodyPr>
                  <a:lstStyle>
                    <a:lvl1pPr marL="342900" indent="-3429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•"/>
                      <a:defRPr kumimoji="0" lang="zh-CN" altLang="en-US" sz="32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–"/>
                      <a:defRPr kumimoji="0" lang="zh-CN" altLang="en-US" sz="28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2pPr>
                    <a:lvl3pPr marL="11430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•"/>
                      <a:defRPr kumimoji="0" lang="zh-CN" altLang="en-US" sz="24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3pPr>
                    <a:lvl4pPr marL="16002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–"/>
                      <a:defRPr kumimoji="0" lang="zh-CN" altLang="en-US" sz="20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4pPr>
                    <a:lvl5pPr marL="20574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»"/>
                      <a:defRPr kumimoji="0" lang="zh-CN" altLang="en-US" sz="20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5pPr>
                    <a:lvl6pPr marL="2514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6pPr>
                    <a:lvl7pPr marL="29718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7pPr>
                    <a:lvl8pPr marL="34290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8pPr>
                    <a:lvl9pPr marL="3886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9pPr>
                  </a:lstStyle>
                  <a:p>
                    <a:pPr marL="0" lvl="0" indent="0" eaLnBrk="1" hangingPunct="1">
                      <a:spcBef>
                        <a:spcPct val="0"/>
                      </a:spcBef>
                      <a:buNone/>
                    </a:pPr>
                    <a:endParaRPr lang="zh-CN" altLang="en-US" sz="2400"/>
                  </a:p>
                </p:txBody>
              </p:sp>
              <p:sp>
                <p:nvSpPr>
                  <p:cNvPr id="5157" name="Rectangle 32"/>
                  <p:cNvSpPr/>
                  <p:nvPr/>
                </p:nvSpPr>
                <p:spPr>
                  <a:xfrm>
                    <a:off x="0" y="0"/>
                    <a:ext cx="48" cy="288"/>
                  </a:xfrm>
                  <a:prstGeom prst="rect">
                    <a:avLst/>
                  </a:prstGeom>
                  <a:solidFill>
                    <a:srgbClr val="B6BDC8"/>
                  </a:solidFill>
                  <a:ln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>
                    <a:noAutofit/>
                  </a:bodyPr>
                  <a:lstStyle>
                    <a:lvl1pPr marL="342900" indent="-3429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•"/>
                      <a:defRPr kumimoji="0" lang="zh-CN" altLang="en-US" sz="32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–"/>
                      <a:defRPr kumimoji="0" lang="zh-CN" altLang="en-US" sz="28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2pPr>
                    <a:lvl3pPr marL="11430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•"/>
                      <a:defRPr kumimoji="0" lang="zh-CN" altLang="en-US" sz="24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3pPr>
                    <a:lvl4pPr marL="16002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–"/>
                      <a:defRPr kumimoji="0" lang="zh-CN" altLang="en-US" sz="20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4pPr>
                    <a:lvl5pPr marL="20574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»"/>
                      <a:defRPr kumimoji="0" lang="zh-CN" altLang="en-US" sz="20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5pPr>
                    <a:lvl6pPr marL="2514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6pPr>
                    <a:lvl7pPr marL="29718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7pPr>
                    <a:lvl8pPr marL="34290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8pPr>
                    <a:lvl9pPr marL="3886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9pPr>
                  </a:lstStyle>
                  <a:p>
                    <a:pPr marL="0" lvl="0" indent="0" eaLnBrk="1" hangingPunct="1">
                      <a:spcBef>
                        <a:spcPct val="0"/>
                      </a:spcBef>
                      <a:buNone/>
                    </a:pPr>
                    <a:endParaRPr lang="zh-CN" altLang="en-US" sz="2400"/>
                  </a:p>
                </p:txBody>
              </p:sp>
              <p:sp>
                <p:nvSpPr>
                  <p:cNvPr id="5158" name="Oval 33"/>
                  <p:cNvSpPr/>
                  <p:nvPr/>
                </p:nvSpPr>
                <p:spPr>
                  <a:xfrm>
                    <a:off x="1200" y="0"/>
                    <a:ext cx="48" cy="288"/>
                  </a:xfrm>
                  <a:prstGeom prst="ellipse">
                    <a:avLst/>
                  </a:prstGeom>
                  <a:solidFill>
                    <a:srgbClr val="B6BDC8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>
                    <a:noAutofit/>
                  </a:bodyPr>
                  <a:lstStyle>
                    <a:lvl1pPr marL="342900" indent="-3429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•"/>
                      <a:defRPr kumimoji="0" lang="zh-CN" altLang="en-US" sz="32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–"/>
                      <a:defRPr kumimoji="0" lang="zh-CN" altLang="en-US" sz="28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2pPr>
                    <a:lvl3pPr marL="11430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•"/>
                      <a:defRPr kumimoji="0" lang="zh-CN" altLang="en-US" sz="24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3pPr>
                    <a:lvl4pPr marL="16002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–"/>
                      <a:defRPr kumimoji="0" lang="zh-CN" altLang="en-US" sz="20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4pPr>
                    <a:lvl5pPr marL="20574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»"/>
                      <a:defRPr kumimoji="0" lang="zh-CN" altLang="en-US" sz="20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5pPr>
                    <a:lvl6pPr marL="2514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6pPr>
                    <a:lvl7pPr marL="29718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7pPr>
                    <a:lvl8pPr marL="34290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8pPr>
                    <a:lvl9pPr marL="3886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9pPr>
                  </a:lstStyle>
                  <a:p>
                    <a:pPr marL="0" lvl="0" indent="0" eaLnBrk="1" hangingPunct="1">
                      <a:spcBef>
                        <a:spcPct val="0"/>
                      </a:spcBef>
                      <a:buNone/>
                    </a:pPr>
                    <a:endParaRPr lang="zh-CN" altLang="en-US" sz="2400"/>
                  </a:p>
                </p:txBody>
              </p:sp>
              <p:sp>
                <p:nvSpPr>
                  <p:cNvPr id="5159" name="Oval 34"/>
                  <p:cNvSpPr/>
                  <p:nvPr/>
                </p:nvSpPr>
                <p:spPr>
                  <a:xfrm>
                    <a:off x="1248" y="96"/>
                    <a:ext cx="144" cy="144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>
                    <a:noAutofit/>
                  </a:bodyPr>
                  <a:lstStyle>
                    <a:lvl1pPr marL="342900" indent="-3429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•"/>
                      <a:defRPr kumimoji="0" lang="zh-CN" altLang="en-US" sz="32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–"/>
                      <a:defRPr kumimoji="0" lang="zh-CN" altLang="en-US" sz="28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2pPr>
                    <a:lvl3pPr marL="11430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•"/>
                      <a:defRPr kumimoji="0" lang="zh-CN" altLang="en-US" sz="24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3pPr>
                    <a:lvl4pPr marL="16002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–"/>
                      <a:defRPr kumimoji="0" lang="zh-CN" altLang="en-US" sz="20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4pPr>
                    <a:lvl5pPr marL="2057400" indent="-228600" algn="l" defTabSz="914400" rtl="0" eaLnBrk="0" fontAlgn="base" hangingPunct="0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»"/>
                      <a:defRPr kumimoji="0" lang="zh-CN" altLang="en-US" sz="2000" b="0" i="0" u="none" baseline="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5pPr>
                    <a:lvl6pPr marL="25146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6pPr>
                    <a:lvl7pPr marL="29718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7pPr>
                    <a:lvl8pPr marL="34290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8pPr>
                    <a:lvl9pPr marL="3886200" indent="-228600" algn="l" rtl="0" fontAlgn="base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lang="zh-CN" altLang="en-US" sz="2000">
                        <a:solidFill>
                          <a:schemeClr val="tx1"/>
                        </a:solidFill>
                        <a:latin typeface="+mn-lt"/>
                        <a:ea typeface="+mn-ea"/>
                      </a:defRPr>
                    </a:lvl9pPr>
                  </a:lstStyle>
                  <a:p>
                    <a:pPr marL="0" lvl="0" indent="0" eaLnBrk="1" hangingPunct="1">
                      <a:spcBef>
                        <a:spcPct val="0"/>
                      </a:spcBef>
                      <a:buNone/>
                    </a:pPr>
                    <a:endParaRPr lang="zh-CN" altLang="en-US" sz="2400"/>
                  </a:p>
                </p:txBody>
              </p:sp>
              <p:cxnSp>
                <p:nvCxnSpPr>
                  <p:cNvPr id="5160" name="Line 35"/>
                  <p:cNvCxnSpPr/>
                  <p:nvPr/>
                </p:nvCxnSpPr>
                <p:spPr>
                  <a:xfrm>
                    <a:off x="192" y="192"/>
                    <a:ext cx="912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869BB6"/>
                    </a:solidFill>
                    <a:miter lim="800000"/>
                  </a:ln>
                </p:spPr>
              </p:cxnSp>
              <p:cxnSp>
                <p:nvCxnSpPr>
                  <p:cNvPr id="5161" name="Line 36"/>
                  <p:cNvCxnSpPr/>
                  <p:nvPr/>
                </p:nvCxnSpPr>
                <p:spPr>
                  <a:xfrm>
                    <a:off x="480" y="144"/>
                    <a:ext cx="62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869BB6"/>
                    </a:solidFill>
                    <a:miter lim="800000"/>
                  </a:ln>
                </p:spPr>
              </p:cxnSp>
              <p:cxnSp>
                <p:nvCxnSpPr>
                  <p:cNvPr id="5162" name="Line 37"/>
                  <p:cNvCxnSpPr/>
                  <p:nvPr/>
                </p:nvCxnSpPr>
                <p:spPr>
                  <a:xfrm>
                    <a:off x="192" y="96"/>
                    <a:ext cx="912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869BB6"/>
                    </a:solidFill>
                    <a:miter lim="800000"/>
                  </a:ln>
                </p:spPr>
              </p:cxnSp>
            </p:grpSp>
            <p:grpSp>
              <p:nvGrpSpPr>
                <p:cNvPr id="5136" name="Group 38"/>
                <p:cNvGrpSpPr/>
                <p:nvPr/>
              </p:nvGrpSpPr>
              <p:grpSpPr>
                <a:xfrm>
                  <a:off x="1488" y="48"/>
                  <a:ext cx="672" cy="432"/>
                  <a:chExt cx="3195" cy="2048"/>
                </a:xfrm>
              </p:grpSpPr>
              <p:sp>
                <p:nvSpPr>
                  <p:cNvPr id="5138" name="未知"/>
                  <p:cNvSpPr/>
                  <p:nvPr/>
                </p:nvSpPr>
                <p:spPr bwMode="auto">
                  <a:xfrm>
                    <a:off x="0" y="0"/>
                    <a:ext cx="3195" cy="1069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230" y="1069"/>
                      </a:cxn>
                      <a:cxn ang="0">
                        <a:pos x="81" y="706"/>
                      </a:cxn>
                      <a:cxn ang="0">
                        <a:pos x="59" y="578"/>
                      </a:cxn>
                      <a:cxn ang="0">
                        <a:pos x="49" y="514"/>
                      </a:cxn>
                      <a:cxn ang="0">
                        <a:pos x="134" y="226"/>
                      </a:cxn>
                      <a:cxn ang="0">
                        <a:pos x="187" y="183"/>
                      </a:cxn>
                      <a:cxn ang="0">
                        <a:pos x="209" y="162"/>
                      </a:cxn>
                      <a:cxn ang="0">
                        <a:pos x="305" y="141"/>
                      </a:cxn>
                      <a:cxn ang="0">
                        <a:pos x="390" y="109"/>
                      </a:cxn>
                      <a:cxn ang="0">
                        <a:pos x="497" y="45"/>
                      </a:cxn>
                      <a:cxn ang="0">
                        <a:pos x="689" y="34"/>
                      </a:cxn>
                      <a:cxn ang="0">
                        <a:pos x="806" y="23"/>
                      </a:cxn>
                      <a:cxn ang="0">
                        <a:pos x="1595" y="98"/>
                      </a:cxn>
                      <a:cxn ang="0">
                        <a:pos x="1670" y="173"/>
                      </a:cxn>
                      <a:cxn ang="0">
                        <a:pos x="1926" y="301"/>
                      </a:cxn>
                      <a:cxn ang="0">
                        <a:pos x="2043" y="343"/>
                      </a:cxn>
                      <a:cxn ang="0">
                        <a:pos x="2118" y="386"/>
                      </a:cxn>
                      <a:cxn ang="0">
                        <a:pos x="2193" y="450"/>
                      </a:cxn>
                      <a:cxn ang="0">
                        <a:pos x="2257" y="461"/>
                      </a:cxn>
                      <a:cxn ang="0">
                        <a:pos x="2385" y="525"/>
                      </a:cxn>
                      <a:cxn ang="0">
                        <a:pos x="2417" y="535"/>
                      </a:cxn>
                      <a:cxn ang="0">
                        <a:pos x="2619" y="589"/>
                      </a:cxn>
                      <a:cxn ang="0">
                        <a:pos x="3195" y="599"/>
                      </a:cxn>
                    </a:cxnLst>
                    <a:rect l="l" t="t" r="GT0" b="GT1"/>
                    <a:pathLst>
                      <a:path w="3195" h="1069">
                        <a:moveTo>
                          <a:pt x="230" y="1069"/>
                        </a:moveTo>
                        <a:cubicBezTo>
                          <a:pt x="161" y="947"/>
                          <a:pt x="112" y="842"/>
                          <a:pt x="81" y="706"/>
                        </a:cubicBezTo>
                        <a:cubicBezTo>
                          <a:pt x="72" y="664"/>
                          <a:pt x="66" y="621"/>
                          <a:pt x="59" y="578"/>
                        </a:cubicBezTo>
                        <a:cubicBezTo>
                          <a:pt x="55" y="557"/>
                          <a:pt x="49" y="514"/>
                          <a:pt x="49" y="514"/>
                        </a:cubicBezTo>
                        <a:cubicBezTo>
                          <a:pt x="61" y="225"/>
                          <a:pt x="0" y="314"/>
                          <a:pt x="134" y="226"/>
                        </a:cubicBezTo>
                        <a:cubicBezTo>
                          <a:pt x="175" y="164"/>
                          <a:pt x="131" y="216"/>
                          <a:pt x="187" y="183"/>
                        </a:cubicBezTo>
                        <a:cubicBezTo>
                          <a:pt x="196" y="178"/>
                          <a:pt x="200" y="167"/>
                          <a:pt x="209" y="162"/>
                        </a:cubicBezTo>
                        <a:cubicBezTo>
                          <a:pt x="232" y="149"/>
                          <a:pt x="287" y="144"/>
                          <a:pt x="305" y="141"/>
                        </a:cubicBezTo>
                        <a:cubicBezTo>
                          <a:pt x="333" y="130"/>
                          <a:pt x="363" y="123"/>
                          <a:pt x="390" y="109"/>
                        </a:cubicBezTo>
                        <a:cubicBezTo>
                          <a:pt x="425" y="90"/>
                          <a:pt x="453" y="49"/>
                          <a:pt x="497" y="45"/>
                        </a:cubicBezTo>
                        <a:cubicBezTo>
                          <a:pt x="561" y="39"/>
                          <a:pt x="625" y="39"/>
                          <a:pt x="689" y="34"/>
                        </a:cubicBezTo>
                        <a:cubicBezTo>
                          <a:pt x="728" y="31"/>
                          <a:pt x="767" y="27"/>
                          <a:pt x="806" y="23"/>
                        </a:cubicBezTo>
                        <a:cubicBezTo>
                          <a:pt x="1201" y="30"/>
                          <a:pt x="1310" y="0"/>
                          <a:pt x="1595" y="98"/>
                        </a:cubicBezTo>
                        <a:cubicBezTo>
                          <a:pt x="1620" y="123"/>
                          <a:pt x="1638" y="157"/>
                          <a:pt x="1670" y="173"/>
                        </a:cubicBezTo>
                        <a:cubicBezTo>
                          <a:pt x="1756" y="215"/>
                          <a:pt x="1841" y="258"/>
                          <a:pt x="1926" y="301"/>
                        </a:cubicBezTo>
                        <a:cubicBezTo>
                          <a:pt x="1963" y="320"/>
                          <a:pt x="2005" y="327"/>
                          <a:pt x="2043" y="343"/>
                        </a:cubicBezTo>
                        <a:cubicBezTo>
                          <a:pt x="2061" y="351"/>
                          <a:pt x="2101" y="372"/>
                          <a:pt x="2118" y="386"/>
                        </a:cubicBezTo>
                        <a:cubicBezTo>
                          <a:pt x="2143" y="407"/>
                          <a:pt x="2161" y="437"/>
                          <a:pt x="2193" y="450"/>
                        </a:cubicBezTo>
                        <a:cubicBezTo>
                          <a:pt x="2213" y="458"/>
                          <a:pt x="2236" y="457"/>
                          <a:pt x="2257" y="461"/>
                        </a:cubicBezTo>
                        <a:cubicBezTo>
                          <a:pt x="2337" y="513"/>
                          <a:pt x="2300" y="497"/>
                          <a:pt x="2385" y="525"/>
                        </a:cubicBezTo>
                        <a:cubicBezTo>
                          <a:pt x="2396" y="529"/>
                          <a:pt x="2417" y="535"/>
                          <a:pt x="2417" y="535"/>
                        </a:cubicBezTo>
                        <a:cubicBezTo>
                          <a:pt x="2469" y="589"/>
                          <a:pt x="2550" y="582"/>
                          <a:pt x="2619" y="589"/>
                        </a:cubicBezTo>
                        <a:cubicBezTo>
                          <a:pt x="2824" y="653"/>
                          <a:pt x="2640" y="599"/>
                          <a:pt x="3195" y="599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39" name="未知"/>
                  <p:cNvSpPr/>
                  <p:nvPr/>
                </p:nvSpPr>
                <p:spPr bwMode="auto">
                  <a:xfrm>
                    <a:off x="1200" y="528"/>
                    <a:ext cx="224" cy="598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0" y="0"/>
                      </a:cxn>
                      <a:cxn ang="0">
                        <a:pos x="86" y="150"/>
                      </a:cxn>
                      <a:cxn ang="0">
                        <a:pos x="118" y="278"/>
                      </a:cxn>
                      <a:cxn ang="0">
                        <a:pos x="150" y="523"/>
                      </a:cxn>
                      <a:cxn ang="0">
                        <a:pos x="224" y="598"/>
                      </a:cxn>
                    </a:cxnLst>
                    <a:rect l="l" t="t" r="GT0" b="GT1"/>
                    <a:pathLst>
                      <a:path w="224" h="598">
                        <a:moveTo>
                          <a:pt x="0" y="0"/>
                        </a:moveTo>
                        <a:cubicBezTo>
                          <a:pt x="20" y="57"/>
                          <a:pt x="43" y="107"/>
                          <a:pt x="86" y="150"/>
                        </a:cubicBezTo>
                        <a:cubicBezTo>
                          <a:pt x="99" y="192"/>
                          <a:pt x="109" y="234"/>
                          <a:pt x="118" y="278"/>
                        </a:cubicBezTo>
                        <a:cubicBezTo>
                          <a:pt x="121" y="326"/>
                          <a:pt x="115" y="470"/>
                          <a:pt x="150" y="523"/>
                        </a:cubicBezTo>
                        <a:cubicBezTo>
                          <a:pt x="173" y="557"/>
                          <a:pt x="207" y="562"/>
                          <a:pt x="224" y="598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0" name="未知"/>
                  <p:cNvSpPr/>
                  <p:nvPr/>
                </p:nvSpPr>
                <p:spPr bwMode="auto">
                  <a:xfrm>
                    <a:off x="523" y="432"/>
                    <a:ext cx="651" cy="139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0" y="0"/>
                      </a:cxn>
                      <a:cxn ang="0">
                        <a:pos x="32" y="22"/>
                      </a:cxn>
                      <a:cxn ang="0">
                        <a:pos x="64" y="32"/>
                      </a:cxn>
                      <a:cxn ang="0">
                        <a:pos x="117" y="75"/>
                      </a:cxn>
                      <a:cxn ang="0">
                        <a:pos x="309" y="107"/>
                      </a:cxn>
                      <a:cxn ang="0">
                        <a:pos x="352" y="118"/>
                      </a:cxn>
                      <a:cxn ang="0">
                        <a:pos x="416" y="139"/>
                      </a:cxn>
                      <a:cxn ang="0">
                        <a:pos x="651" y="128"/>
                      </a:cxn>
                    </a:cxnLst>
                    <a:rect l="l" t="t" r="GT0" b="GT1"/>
                    <a:pathLst>
                      <a:path w="651" h="139">
                        <a:moveTo>
                          <a:pt x="0" y="0"/>
                        </a:moveTo>
                        <a:cubicBezTo>
                          <a:pt x="11" y="7"/>
                          <a:pt x="20" y="16"/>
                          <a:pt x="32" y="22"/>
                        </a:cubicBezTo>
                        <a:cubicBezTo>
                          <a:pt x="42" y="27"/>
                          <a:pt x="54" y="26"/>
                          <a:pt x="64" y="32"/>
                        </a:cubicBezTo>
                        <a:cubicBezTo>
                          <a:pt x="108" y="59"/>
                          <a:pt x="58" y="54"/>
                          <a:pt x="117" y="75"/>
                        </a:cubicBezTo>
                        <a:cubicBezTo>
                          <a:pt x="184" y="99"/>
                          <a:pt x="238" y="100"/>
                          <a:pt x="309" y="107"/>
                        </a:cubicBezTo>
                        <a:cubicBezTo>
                          <a:pt x="323" y="111"/>
                          <a:pt x="338" y="114"/>
                          <a:pt x="352" y="118"/>
                        </a:cubicBezTo>
                        <a:cubicBezTo>
                          <a:pt x="374" y="124"/>
                          <a:pt x="416" y="139"/>
                          <a:pt x="416" y="139"/>
                        </a:cubicBezTo>
                        <a:cubicBezTo>
                          <a:pt x="494" y="135"/>
                          <a:pt x="651" y="128"/>
                          <a:pt x="651" y="128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1" name="未知"/>
                  <p:cNvSpPr/>
                  <p:nvPr/>
                </p:nvSpPr>
                <p:spPr bwMode="auto">
                  <a:xfrm>
                    <a:off x="459" y="496"/>
                    <a:ext cx="107" cy="131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107" y="0"/>
                      </a:cxn>
                      <a:cxn ang="0">
                        <a:pos x="32" y="96"/>
                      </a:cxn>
                      <a:cxn ang="0">
                        <a:pos x="0" y="128"/>
                      </a:cxn>
                    </a:cxnLst>
                    <a:rect l="l" t="t" r="GT0" b="GT1"/>
                    <a:pathLst>
                      <a:path w="107" h="131">
                        <a:moveTo>
                          <a:pt x="107" y="0"/>
                        </a:moveTo>
                        <a:cubicBezTo>
                          <a:pt x="94" y="52"/>
                          <a:pt x="76" y="67"/>
                          <a:pt x="32" y="96"/>
                        </a:cubicBezTo>
                        <a:cubicBezTo>
                          <a:pt x="9" y="131"/>
                          <a:pt x="24" y="128"/>
                          <a:pt x="0" y="128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2" name="未知"/>
                  <p:cNvSpPr/>
                  <p:nvPr/>
                </p:nvSpPr>
                <p:spPr bwMode="auto">
                  <a:xfrm>
                    <a:off x="468" y="614"/>
                    <a:ext cx="101" cy="480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12" y="0"/>
                      </a:cxn>
                      <a:cxn ang="0">
                        <a:pos x="2" y="32"/>
                      </a:cxn>
                      <a:cxn ang="0">
                        <a:pos x="55" y="96"/>
                      </a:cxn>
                      <a:cxn ang="0">
                        <a:pos x="87" y="160"/>
                      </a:cxn>
                      <a:cxn ang="0">
                        <a:pos x="98" y="480"/>
                      </a:cxn>
                    </a:cxnLst>
                    <a:rect l="l" t="t" r="GT0" b="GT1"/>
                    <a:pathLst>
                      <a:path w="100" h="480">
                        <a:moveTo>
                          <a:pt x="12" y="0"/>
                        </a:moveTo>
                        <a:cubicBezTo>
                          <a:pt x="9" y="11"/>
                          <a:pt x="0" y="21"/>
                          <a:pt x="2" y="32"/>
                        </a:cubicBezTo>
                        <a:cubicBezTo>
                          <a:pt x="6" y="53"/>
                          <a:pt x="44" y="83"/>
                          <a:pt x="55" y="96"/>
                        </a:cubicBezTo>
                        <a:cubicBezTo>
                          <a:pt x="77" y="123"/>
                          <a:pt x="76" y="129"/>
                          <a:pt x="87" y="160"/>
                        </a:cubicBezTo>
                        <a:cubicBezTo>
                          <a:pt x="101" y="380"/>
                          <a:pt x="98" y="273"/>
                          <a:pt x="98" y="480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3" name="未知"/>
                  <p:cNvSpPr/>
                  <p:nvPr/>
                </p:nvSpPr>
                <p:spPr bwMode="auto">
                  <a:xfrm>
                    <a:off x="256" y="1083"/>
                    <a:ext cx="187" cy="256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0" y="0"/>
                      </a:cxn>
                      <a:cxn ang="0">
                        <a:pos x="107" y="32"/>
                      </a:cxn>
                      <a:cxn ang="0">
                        <a:pos x="150" y="85"/>
                      </a:cxn>
                      <a:cxn ang="0">
                        <a:pos x="160" y="128"/>
                      </a:cxn>
                      <a:cxn ang="0">
                        <a:pos x="182" y="160"/>
                      </a:cxn>
                      <a:cxn ang="0">
                        <a:pos x="182" y="256"/>
                      </a:cxn>
                    </a:cxnLst>
                    <a:rect l="l" t="t" r="GT0" b="GT1"/>
                    <a:pathLst>
                      <a:path w="187" h="256">
                        <a:moveTo>
                          <a:pt x="0" y="0"/>
                        </a:moveTo>
                        <a:cubicBezTo>
                          <a:pt x="36" y="10"/>
                          <a:pt x="78" y="9"/>
                          <a:pt x="107" y="32"/>
                        </a:cubicBezTo>
                        <a:cubicBezTo>
                          <a:pt x="125" y="46"/>
                          <a:pt x="134" y="69"/>
                          <a:pt x="150" y="85"/>
                        </a:cubicBezTo>
                        <a:cubicBezTo>
                          <a:pt x="153" y="99"/>
                          <a:pt x="154" y="114"/>
                          <a:pt x="160" y="128"/>
                        </a:cubicBezTo>
                        <a:cubicBezTo>
                          <a:pt x="165" y="140"/>
                          <a:pt x="180" y="147"/>
                          <a:pt x="182" y="160"/>
                        </a:cubicBezTo>
                        <a:cubicBezTo>
                          <a:pt x="187" y="192"/>
                          <a:pt x="182" y="224"/>
                          <a:pt x="182" y="256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4" name="未知"/>
                  <p:cNvSpPr/>
                  <p:nvPr/>
                </p:nvSpPr>
                <p:spPr bwMode="auto">
                  <a:xfrm>
                    <a:off x="267" y="1019"/>
                    <a:ext cx="370" cy="431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299" y="0"/>
                      </a:cxn>
                      <a:cxn ang="0">
                        <a:pos x="352" y="128"/>
                      </a:cxn>
                      <a:cxn ang="0">
                        <a:pos x="235" y="427"/>
                      </a:cxn>
                      <a:cxn ang="0">
                        <a:pos x="128" y="405"/>
                      </a:cxn>
                      <a:cxn ang="0">
                        <a:pos x="117" y="373"/>
                      </a:cxn>
                      <a:cxn ang="0">
                        <a:pos x="64" y="320"/>
                      </a:cxn>
                      <a:cxn ang="0">
                        <a:pos x="43" y="277"/>
                      </a:cxn>
                      <a:cxn ang="0">
                        <a:pos x="21" y="213"/>
                      </a:cxn>
                      <a:cxn ang="0">
                        <a:pos x="0" y="85"/>
                      </a:cxn>
                    </a:cxnLst>
                    <a:rect l="l" t="t" r="GT0" b="GT1"/>
                    <a:pathLst>
                      <a:path w="370" h="431">
                        <a:moveTo>
                          <a:pt x="299" y="0"/>
                        </a:moveTo>
                        <a:cubicBezTo>
                          <a:pt x="315" y="47"/>
                          <a:pt x="336" y="82"/>
                          <a:pt x="352" y="128"/>
                        </a:cubicBezTo>
                        <a:cubicBezTo>
                          <a:pt x="345" y="249"/>
                          <a:pt x="370" y="392"/>
                          <a:pt x="235" y="427"/>
                        </a:cubicBezTo>
                        <a:cubicBezTo>
                          <a:pt x="199" y="422"/>
                          <a:pt x="154" y="431"/>
                          <a:pt x="128" y="405"/>
                        </a:cubicBezTo>
                        <a:cubicBezTo>
                          <a:pt x="120" y="397"/>
                          <a:pt x="122" y="383"/>
                          <a:pt x="117" y="373"/>
                        </a:cubicBezTo>
                        <a:cubicBezTo>
                          <a:pt x="99" y="337"/>
                          <a:pt x="97" y="341"/>
                          <a:pt x="64" y="320"/>
                        </a:cubicBezTo>
                        <a:cubicBezTo>
                          <a:pt x="57" y="306"/>
                          <a:pt x="49" y="292"/>
                          <a:pt x="43" y="277"/>
                        </a:cubicBezTo>
                        <a:cubicBezTo>
                          <a:pt x="35" y="256"/>
                          <a:pt x="21" y="213"/>
                          <a:pt x="21" y="213"/>
                        </a:cubicBezTo>
                        <a:cubicBezTo>
                          <a:pt x="20" y="201"/>
                          <a:pt x="0" y="111"/>
                          <a:pt x="0" y="85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5" name="未知"/>
                  <p:cNvSpPr/>
                  <p:nvPr/>
                </p:nvSpPr>
                <p:spPr bwMode="auto">
                  <a:xfrm>
                    <a:off x="549" y="1211"/>
                    <a:ext cx="1083" cy="378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0" y="362"/>
                      </a:cxn>
                      <a:cxn ang="0">
                        <a:pos x="32" y="352"/>
                      </a:cxn>
                      <a:cxn ang="0">
                        <a:pos x="66" y="288"/>
                      </a:cxn>
                      <a:cxn ang="0">
                        <a:pos x="96" y="298"/>
                      </a:cxn>
                      <a:cxn ang="0">
                        <a:pos x="153" y="277"/>
                      </a:cxn>
                      <a:cxn ang="0">
                        <a:pos x="281" y="288"/>
                      </a:cxn>
                      <a:cxn ang="0">
                        <a:pos x="356" y="330"/>
                      </a:cxn>
                      <a:cxn ang="0">
                        <a:pos x="487" y="352"/>
                      </a:cxn>
                      <a:cxn ang="0">
                        <a:pos x="729" y="298"/>
                      </a:cxn>
                      <a:cxn ang="0">
                        <a:pos x="805" y="256"/>
                      </a:cxn>
                      <a:cxn ang="0">
                        <a:pos x="870" y="213"/>
                      </a:cxn>
                      <a:cxn ang="0">
                        <a:pos x="888" y="181"/>
                      </a:cxn>
                      <a:cxn ang="0">
                        <a:pos x="916" y="160"/>
                      </a:cxn>
                      <a:cxn ang="0">
                        <a:pos x="963" y="0"/>
                      </a:cxn>
                    </a:cxnLst>
                    <a:rect l="l" t="t" r="GT0" b="GT1"/>
                    <a:pathLst>
                      <a:path w="1099" h="378">
                        <a:moveTo>
                          <a:pt x="0" y="362"/>
                        </a:moveTo>
                        <a:cubicBezTo>
                          <a:pt x="11" y="359"/>
                          <a:pt x="24" y="360"/>
                          <a:pt x="32" y="352"/>
                        </a:cubicBezTo>
                        <a:cubicBezTo>
                          <a:pt x="50" y="334"/>
                          <a:pt x="75" y="288"/>
                          <a:pt x="75" y="288"/>
                        </a:cubicBezTo>
                        <a:cubicBezTo>
                          <a:pt x="86" y="291"/>
                          <a:pt x="96" y="299"/>
                          <a:pt x="107" y="298"/>
                        </a:cubicBezTo>
                        <a:cubicBezTo>
                          <a:pt x="129" y="295"/>
                          <a:pt x="171" y="277"/>
                          <a:pt x="171" y="277"/>
                        </a:cubicBezTo>
                        <a:cubicBezTo>
                          <a:pt x="221" y="281"/>
                          <a:pt x="271" y="277"/>
                          <a:pt x="320" y="288"/>
                        </a:cubicBezTo>
                        <a:cubicBezTo>
                          <a:pt x="351" y="295"/>
                          <a:pt x="406" y="330"/>
                          <a:pt x="406" y="330"/>
                        </a:cubicBezTo>
                        <a:cubicBezTo>
                          <a:pt x="452" y="378"/>
                          <a:pt x="484" y="361"/>
                          <a:pt x="555" y="352"/>
                        </a:cubicBezTo>
                        <a:cubicBezTo>
                          <a:pt x="649" y="340"/>
                          <a:pt x="739" y="312"/>
                          <a:pt x="832" y="298"/>
                        </a:cubicBezTo>
                        <a:cubicBezTo>
                          <a:pt x="868" y="287"/>
                          <a:pt x="882" y="267"/>
                          <a:pt x="918" y="256"/>
                        </a:cubicBezTo>
                        <a:cubicBezTo>
                          <a:pt x="942" y="240"/>
                          <a:pt x="970" y="231"/>
                          <a:pt x="992" y="213"/>
                        </a:cubicBezTo>
                        <a:cubicBezTo>
                          <a:pt x="1002" y="205"/>
                          <a:pt x="1005" y="190"/>
                          <a:pt x="1014" y="181"/>
                        </a:cubicBezTo>
                        <a:cubicBezTo>
                          <a:pt x="1023" y="172"/>
                          <a:pt x="1035" y="167"/>
                          <a:pt x="1046" y="160"/>
                        </a:cubicBezTo>
                        <a:cubicBezTo>
                          <a:pt x="1076" y="114"/>
                          <a:pt x="1099" y="57"/>
                          <a:pt x="1099" y="0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6" name="未知"/>
                  <p:cNvSpPr/>
                  <p:nvPr/>
                </p:nvSpPr>
                <p:spPr bwMode="auto">
                  <a:xfrm>
                    <a:off x="805" y="645"/>
                    <a:ext cx="288" cy="182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288" y="0"/>
                      </a:cxn>
                      <a:cxn ang="0">
                        <a:pos x="128" y="128"/>
                      </a:cxn>
                      <a:cxn ang="0">
                        <a:pos x="43" y="171"/>
                      </a:cxn>
                      <a:cxn ang="0">
                        <a:pos x="0" y="182"/>
                      </a:cxn>
                    </a:cxnLst>
                    <a:rect l="l" t="t" r="GT0" b="GT1"/>
                    <a:pathLst>
                      <a:path w="288" h="182">
                        <a:moveTo>
                          <a:pt x="288" y="0"/>
                        </a:moveTo>
                        <a:cubicBezTo>
                          <a:pt x="231" y="39"/>
                          <a:pt x="197" y="106"/>
                          <a:pt x="128" y="128"/>
                        </a:cubicBezTo>
                        <a:cubicBezTo>
                          <a:pt x="91" y="166"/>
                          <a:pt x="117" y="147"/>
                          <a:pt x="43" y="171"/>
                        </a:cubicBezTo>
                        <a:cubicBezTo>
                          <a:pt x="29" y="176"/>
                          <a:pt x="0" y="182"/>
                          <a:pt x="0" y="182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7" name="未知"/>
                  <p:cNvSpPr/>
                  <p:nvPr/>
                </p:nvSpPr>
                <p:spPr bwMode="auto">
                  <a:xfrm>
                    <a:off x="763" y="805"/>
                    <a:ext cx="116" cy="267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0" y="0"/>
                      </a:cxn>
                      <a:cxn ang="0">
                        <a:pos x="85" y="107"/>
                      </a:cxn>
                      <a:cxn ang="0">
                        <a:pos x="106" y="267"/>
                      </a:cxn>
                    </a:cxnLst>
                    <a:rect l="l" t="t" r="GT0" b="GT1"/>
                    <a:pathLst>
                      <a:path w="115" h="267">
                        <a:moveTo>
                          <a:pt x="0" y="0"/>
                        </a:moveTo>
                        <a:cubicBezTo>
                          <a:pt x="28" y="38"/>
                          <a:pt x="52" y="74"/>
                          <a:pt x="85" y="107"/>
                        </a:cubicBezTo>
                        <a:cubicBezTo>
                          <a:pt x="116" y="201"/>
                          <a:pt x="106" y="149"/>
                          <a:pt x="106" y="267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8" name="未知"/>
                  <p:cNvSpPr/>
                  <p:nvPr/>
                </p:nvSpPr>
                <p:spPr bwMode="auto">
                  <a:xfrm>
                    <a:off x="688" y="1125"/>
                    <a:ext cx="363" cy="242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224" y="0"/>
                      </a:cxn>
                      <a:cxn ang="0">
                        <a:pos x="277" y="32"/>
                      </a:cxn>
                      <a:cxn ang="0">
                        <a:pos x="363" y="139"/>
                      </a:cxn>
                      <a:cxn ang="0">
                        <a:pos x="352" y="182"/>
                      </a:cxn>
                      <a:cxn ang="0">
                        <a:pos x="245" y="224"/>
                      </a:cxn>
                      <a:cxn ang="0">
                        <a:pos x="213" y="235"/>
                      </a:cxn>
                      <a:cxn ang="0">
                        <a:pos x="75" y="203"/>
                      </a:cxn>
                      <a:cxn ang="0">
                        <a:pos x="32" y="160"/>
                      </a:cxn>
                      <a:cxn ang="0">
                        <a:pos x="0" y="128"/>
                      </a:cxn>
                    </a:cxnLst>
                    <a:rect l="l" t="t" r="GT0" b="GT1"/>
                    <a:pathLst>
                      <a:path w="363" h="241">
                        <a:moveTo>
                          <a:pt x="224" y="0"/>
                        </a:moveTo>
                        <a:cubicBezTo>
                          <a:pt x="266" y="44"/>
                          <a:pt x="221" y="4"/>
                          <a:pt x="277" y="32"/>
                        </a:cubicBezTo>
                        <a:cubicBezTo>
                          <a:pt x="322" y="55"/>
                          <a:pt x="347" y="93"/>
                          <a:pt x="363" y="139"/>
                        </a:cubicBezTo>
                        <a:cubicBezTo>
                          <a:pt x="359" y="153"/>
                          <a:pt x="362" y="171"/>
                          <a:pt x="352" y="182"/>
                        </a:cubicBezTo>
                        <a:cubicBezTo>
                          <a:pt x="340" y="196"/>
                          <a:pt x="252" y="222"/>
                          <a:pt x="245" y="224"/>
                        </a:cubicBezTo>
                        <a:cubicBezTo>
                          <a:pt x="234" y="228"/>
                          <a:pt x="213" y="235"/>
                          <a:pt x="213" y="235"/>
                        </a:cubicBezTo>
                        <a:cubicBezTo>
                          <a:pt x="139" y="227"/>
                          <a:pt x="120" y="242"/>
                          <a:pt x="75" y="203"/>
                        </a:cubicBezTo>
                        <a:cubicBezTo>
                          <a:pt x="60" y="190"/>
                          <a:pt x="46" y="174"/>
                          <a:pt x="32" y="160"/>
                        </a:cubicBezTo>
                        <a:cubicBezTo>
                          <a:pt x="21" y="149"/>
                          <a:pt x="0" y="128"/>
                          <a:pt x="0" y="128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49" name="未知"/>
                  <p:cNvSpPr/>
                  <p:nvPr/>
                </p:nvSpPr>
                <p:spPr bwMode="auto">
                  <a:xfrm>
                    <a:off x="987" y="763"/>
                    <a:ext cx="181" cy="160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181" y="0"/>
                      </a:cxn>
                      <a:cxn ang="0">
                        <a:pos x="0" y="160"/>
                      </a:cxn>
                    </a:cxnLst>
                    <a:rect l="l" t="t" r="GT0" b="GT1"/>
                    <a:pathLst>
                      <a:path w="181" h="160">
                        <a:moveTo>
                          <a:pt x="181" y="0"/>
                        </a:moveTo>
                        <a:cubicBezTo>
                          <a:pt x="89" y="29"/>
                          <a:pt x="110" y="160"/>
                          <a:pt x="0" y="160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50" name="未知"/>
                  <p:cNvSpPr/>
                  <p:nvPr/>
                </p:nvSpPr>
                <p:spPr bwMode="auto">
                  <a:xfrm>
                    <a:off x="1029" y="1008"/>
                    <a:ext cx="203" cy="309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0" y="0"/>
                      </a:cxn>
                      <a:cxn ang="0">
                        <a:pos x="107" y="64"/>
                      </a:cxn>
                      <a:cxn ang="0">
                        <a:pos x="203" y="181"/>
                      </a:cxn>
                      <a:cxn ang="0">
                        <a:pos x="139" y="309"/>
                      </a:cxn>
                    </a:cxnLst>
                    <a:rect l="l" t="t" r="GT0" b="GT1"/>
                    <a:pathLst>
                      <a:path w="203" h="309">
                        <a:moveTo>
                          <a:pt x="0" y="0"/>
                        </a:moveTo>
                        <a:cubicBezTo>
                          <a:pt x="77" y="52"/>
                          <a:pt x="41" y="32"/>
                          <a:pt x="107" y="64"/>
                        </a:cubicBezTo>
                        <a:cubicBezTo>
                          <a:pt x="140" y="114"/>
                          <a:pt x="174" y="123"/>
                          <a:pt x="203" y="181"/>
                        </a:cubicBezTo>
                        <a:cubicBezTo>
                          <a:pt x="187" y="255"/>
                          <a:pt x="198" y="281"/>
                          <a:pt x="139" y="309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51" name="未知"/>
                  <p:cNvSpPr/>
                  <p:nvPr/>
                </p:nvSpPr>
                <p:spPr bwMode="auto">
                  <a:xfrm>
                    <a:off x="528" y="1632"/>
                    <a:ext cx="2475" cy="416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0" y="0"/>
                      </a:cxn>
                      <a:cxn ang="0">
                        <a:pos x="107" y="139"/>
                      </a:cxn>
                      <a:cxn ang="0">
                        <a:pos x="118" y="171"/>
                      </a:cxn>
                      <a:cxn ang="0">
                        <a:pos x="182" y="192"/>
                      </a:cxn>
                      <a:cxn ang="0">
                        <a:pos x="214" y="214"/>
                      </a:cxn>
                      <a:cxn ang="0">
                        <a:pos x="256" y="224"/>
                      </a:cxn>
                      <a:cxn ang="0">
                        <a:pos x="278" y="256"/>
                      </a:cxn>
                      <a:cxn ang="0">
                        <a:pos x="384" y="299"/>
                      </a:cxn>
                      <a:cxn ang="0">
                        <a:pos x="587" y="406"/>
                      </a:cxn>
                      <a:cxn ang="0">
                        <a:pos x="747" y="416"/>
                      </a:cxn>
                      <a:cxn ang="0">
                        <a:pos x="1366" y="363"/>
                      </a:cxn>
                      <a:cxn ang="0">
                        <a:pos x="1408" y="342"/>
                      </a:cxn>
                      <a:cxn ang="0">
                        <a:pos x="1430" y="320"/>
                      </a:cxn>
                      <a:cxn ang="0">
                        <a:pos x="1728" y="267"/>
                      </a:cxn>
                      <a:cxn ang="0">
                        <a:pos x="1888" y="224"/>
                      </a:cxn>
                      <a:cxn ang="0">
                        <a:pos x="2358" y="267"/>
                      </a:cxn>
                      <a:cxn ang="0">
                        <a:pos x="2475" y="299"/>
                      </a:cxn>
                    </a:cxnLst>
                    <a:rect l="l" t="t" r="GT0" b="GT1"/>
                    <a:pathLst>
                      <a:path w="2475" h="416">
                        <a:moveTo>
                          <a:pt x="0" y="0"/>
                        </a:moveTo>
                        <a:cubicBezTo>
                          <a:pt x="16" y="47"/>
                          <a:pt x="71" y="103"/>
                          <a:pt x="107" y="139"/>
                        </a:cubicBezTo>
                        <a:cubicBezTo>
                          <a:pt x="111" y="150"/>
                          <a:pt x="109" y="164"/>
                          <a:pt x="118" y="171"/>
                        </a:cubicBezTo>
                        <a:cubicBezTo>
                          <a:pt x="136" y="184"/>
                          <a:pt x="182" y="192"/>
                          <a:pt x="182" y="192"/>
                        </a:cubicBezTo>
                        <a:cubicBezTo>
                          <a:pt x="193" y="199"/>
                          <a:pt x="202" y="209"/>
                          <a:pt x="214" y="214"/>
                        </a:cubicBezTo>
                        <a:cubicBezTo>
                          <a:pt x="227" y="220"/>
                          <a:pt x="244" y="216"/>
                          <a:pt x="256" y="224"/>
                        </a:cubicBezTo>
                        <a:cubicBezTo>
                          <a:pt x="267" y="231"/>
                          <a:pt x="268" y="248"/>
                          <a:pt x="278" y="256"/>
                        </a:cubicBezTo>
                        <a:cubicBezTo>
                          <a:pt x="294" y="268"/>
                          <a:pt x="364" y="294"/>
                          <a:pt x="384" y="299"/>
                        </a:cubicBezTo>
                        <a:cubicBezTo>
                          <a:pt x="449" y="342"/>
                          <a:pt x="504" y="397"/>
                          <a:pt x="587" y="406"/>
                        </a:cubicBezTo>
                        <a:cubicBezTo>
                          <a:pt x="640" y="411"/>
                          <a:pt x="694" y="413"/>
                          <a:pt x="747" y="416"/>
                        </a:cubicBezTo>
                        <a:cubicBezTo>
                          <a:pt x="958" y="406"/>
                          <a:pt x="1154" y="372"/>
                          <a:pt x="1366" y="363"/>
                        </a:cubicBezTo>
                        <a:cubicBezTo>
                          <a:pt x="1380" y="356"/>
                          <a:pt x="1395" y="351"/>
                          <a:pt x="1408" y="342"/>
                        </a:cubicBezTo>
                        <a:cubicBezTo>
                          <a:pt x="1417" y="336"/>
                          <a:pt x="1421" y="325"/>
                          <a:pt x="1430" y="320"/>
                        </a:cubicBezTo>
                        <a:cubicBezTo>
                          <a:pt x="1501" y="278"/>
                          <a:pt x="1657" y="273"/>
                          <a:pt x="1728" y="267"/>
                        </a:cubicBezTo>
                        <a:cubicBezTo>
                          <a:pt x="1782" y="253"/>
                          <a:pt x="1833" y="235"/>
                          <a:pt x="1888" y="224"/>
                        </a:cubicBezTo>
                        <a:cubicBezTo>
                          <a:pt x="2093" y="232"/>
                          <a:pt x="2177" y="246"/>
                          <a:pt x="2358" y="267"/>
                        </a:cubicBezTo>
                        <a:cubicBezTo>
                          <a:pt x="2389" y="277"/>
                          <a:pt x="2440" y="299"/>
                          <a:pt x="2475" y="299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52" name="未知"/>
                  <p:cNvSpPr/>
                  <p:nvPr/>
                </p:nvSpPr>
                <p:spPr bwMode="auto">
                  <a:xfrm>
                    <a:off x="624" y="1563"/>
                    <a:ext cx="139" cy="277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0" y="0"/>
                      </a:cxn>
                      <a:cxn ang="0">
                        <a:pos x="75" y="64"/>
                      </a:cxn>
                      <a:cxn ang="0">
                        <a:pos x="139" y="128"/>
                      </a:cxn>
                      <a:cxn ang="0">
                        <a:pos x="128" y="213"/>
                      </a:cxn>
                      <a:cxn ang="0">
                        <a:pos x="107" y="245"/>
                      </a:cxn>
                      <a:cxn ang="0">
                        <a:pos x="96" y="277"/>
                      </a:cxn>
                    </a:cxnLst>
                    <a:rect l="l" t="t" r="GT0" b="GT1"/>
                    <a:pathLst>
                      <a:path w="139" h="277">
                        <a:moveTo>
                          <a:pt x="0" y="0"/>
                        </a:moveTo>
                        <a:cubicBezTo>
                          <a:pt x="45" y="14"/>
                          <a:pt x="45" y="30"/>
                          <a:pt x="75" y="64"/>
                        </a:cubicBezTo>
                        <a:cubicBezTo>
                          <a:pt x="95" y="86"/>
                          <a:pt x="139" y="128"/>
                          <a:pt x="139" y="128"/>
                        </a:cubicBezTo>
                        <a:cubicBezTo>
                          <a:pt x="135" y="156"/>
                          <a:pt x="136" y="185"/>
                          <a:pt x="128" y="213"/>
                        </a:cubicBezTo>
                        <a:cubicBezTo>
                          <a:pt x="125" y="225"/>
                          <a:pt x="113" y="234"/>
                          <a:pt x="107" y="245"/>
                        </a:cubicBezTo>
                        <a:cubicBezTo>
                          <a:pt x="102" y="255"/>
                          <a:pt x="96" y="277"/>
                          <a:pt x="96" y="277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53" name="未知"/>
                  <p:cNvSpPr/>
                  <p:nvPr/>
                </p:nvSpPr>
                <p:spPr bwMode="auto">
                  <a:xfrm>
                    <a:off x="868" y="1787"/>
                    <a:ext cx="12" cy="74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12" y="0"/>
                      </a:cxn>
                      <a:cxn ang="0">
                        <a:pos x="1" y="74"/>
                      </a:cxn>
                    </a:cxnLst>
                    <a:rect l="l" t="t" r="GT0" b="GT1"/>
                    <a:pathLst>
                      <a:path w="12" h="74">
                        <a:moveTo>
                          <a:pt x="12" y="0"/>
                        </a:moveTo>
                        <a:cubicBezTo>
                          <a:pt x="0" y="67"/>
                          <a:pt x="1" y="42"/>
                          <a:pt x="1" y="74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54" name="未知"/>
                  <p:cNvSpPr/>
                  <p:nvPr/>
                </p:nvSpPr>
                <p:spPr bwMode="auto">
                  <a:xfrm>
                    <a:off x="960" y="1808"/>
                    <a:ext cx="16" cy="75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16" y="0"/>
                      </a:cxn>
                      <a:cxn ang="0">
                        <a:pos x="5" y="75"/>
                      </a:cxn>
                    </a:cxnLst>
                    <a:rect l="l" t="t" r="GT0" b="GT1"/>
                    <a:pathLst>
                      <a:path w="16" h="75">
                        <a:moveTo>
                          <a:pt x="16" y="0"/>
                        </a:moveTo>
                        <a:cubicBezTo>
                          <a:pt x="0" y="46"/>
                          <a:pt x="5" y="21"/>
                          <a:pt x="5" y="75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5155" name="未知"/>
                  <p:cNvSpPr/>
                  <p:nvPr/>
                </p:nvSpPr>
                <p:spPr bwMode="auto">
                  <a:xfrm>
                    <a:off x="1339" y="1008"/>
                    <a:ext cx="98" cy="459"/>
                  </a:xfrm>
                  <a:custGeom>
                    <a:gdLst>
                      <a:gd name="GT0" fmla="+- l w 0"/>
                      <a:gd name="GT1" fmla="+- t h 0"/>
                    </a:gdLst>
                    <a:cxnLst>
                      <a:cxn ang="0">
                        <a:pos x="0" y="0"/>
                      </a:cxn>
                      <a:cxn ang="0">
                        <a:pos x="10" y="96"/>
                      </a:cxn>
                      <a:cxn ang="0">
                        <a:pos x="53" y="160"/>
                      </a:cxn>
                      <a:cxn ang="0">
                        <a:pos x="74" y="192"/>
                      </a:cxn>
                      <a:cxn ang="0">
                        <a:pos x="53" y="459"/>
                      </a:cxn>
                    </a:cxnLst>
                    <a:rect l="l" t="t" r="GT0" b="GT1"/>
                    <a:pathLst>
                      <a:path w="98" h="459">
                        <a:moveTo>
                          <a:pt x="0" y="0"/>
                        </a:moveTo>
                        <a:cubicBezTo>
                          <a:pt x="3" y="32"/>
                          <a:pt x="0" y="65"/>
                          <a:pt x="10" y="96"/>
                        </a:cubicBezTo>
                        <a:cubicBezTo>
                          <a:pt x="18" y="120"/>
                          <a:pt x="39" y="139"/>
                          <a:pt x="53" y="160"/>
                        </a:cubicBezTo>
                        <a:cubicBezTo>
                          <a:pt x="60" y="171"/>
                          <a:pt x="74" y="192"/>
                          <a:pt x="74" y="192"/>
                        </a:cubicBezTo>
                        <a:cubicBezTo>
                          <a:pt x="98" y="284"/>
                          <a:pt x="53" y="367"/>
                          <a:pt x="53" y="459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/>
                </p:txBody>
              </p:sp>
            </p:grpSp>
            <p:sp>
              <p:nvSpPr>
                <p:cNvPr id="5137" name="未知"/>
                <p:cNvSpPr/>
                <p:nvPr/>
              </p:nvSpPr>
              <p:spPr bwMode="auto">
                <a:xfrm>
                  <a:off x="1344" y="144"/>
                  <a:ext cx="341" cy="11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49" y="108"/>
                    </a:cxn>
                    <a:cxn ang="0">
                      <a:pos x="0" y="33"/>
                    </a:cxn>
                    <a:cxn ang="0">
                      <a:pos x="299" y="22"/>
                    </a:cxn>
                    <a:cxn ang="0">
                      <a:pos x="341" y="54"/>
                    </a:cxn>
                  </a:cxnLst>
                  <a:rect l="l" t="t" r="GT0" b="GT1"/>
                  <a:pathLst>
                    <a:path w="341" h="119">
                      <a:moveTo>
                        <a:pt x="149" y="108"/>
                      </a:moveTo>
                      <a:cubicBezTo>
                        <a:pt x="37" y="98"/>
                        <a:pt x="30" y="119"/>
                        <a:pt x="0" y="33"/>
                      </a:cubicBezTo>
                      <a:cubicBezTo>
                        <a:pt x="97" y="0"/>
                        <a:pt x="199" y="15"/>
                        <a:pt x="299" y="22"/>
                      </a:cubicBezTo>
                      <a:cubicBezTo>
                        <a:pt x="325" y="50"/>
                        <a:pt x="311" y="40"/>
                        <a:pt x="341" y="54"/>
                      </a:cubicBezTo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</p:grpSp>
        </p:grpSp>
      </p:grpSp>
      <p:sp>
        <p:nvSpPr>
          <p:cNvPr id="5128" name="Text Box 58"/>
          <p:cNvSpPr/>
          <p:nvPr/>
        </p:nvSpPr>
        <p:spPr>
          <a:xfrm>
            <a:off x="2143125" y="3929063"/>
            <a:ext cx="51387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3600" b="1">
                <a:solidFill>
                  <a:srgbClr val="FF0000"/>
                </a:solidFill>
                <a:latin typeface="Tahoma" pitchFamily="34" charset="0"/>
                <a:ea typeface="楷体_GB2312" pitchFamily="49" charset="-122"/>
              </a:rPr>
              <a:t>把两个弹簧秤钩在一起</a:t>
            </a:r>
            <a:endParaRPr lang="zh-CN" altLang="zh-CN" sz="3600" b="1">
              <a:solidFill>
                <a:srgbClr val="FF0000"/>
              </a:solidFill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5129" name="Rectangle 59"/>
          <p:cNvSpPr/>
          <p:nvPr/>
        </p:nvSpPr>
        <p:spPr>
          <a:xfrm>
            <a:off x="2286000" y="785813"/>
            <a:ext cx="5000625" cy="830262"/>
          </a:xfrm>
          <a:prstGeom prst="rect">
            <a:avLst/>
          </a:prstGeom>
          <a:solidFill>
            <a:srgbClr val="66FF99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4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   验  研  究</a:t>
            </a:r>
            <a:endParaRPr lang="zh-CN" altLang="zh-CN" sz="48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6" name="Group 6"/>
          <p:cNvGrpSpPr/>
          <p:nvPr/>
        </p:nvGrpSpPr>
        <p:grpSpPr>
          <a:xfrm>
            <a:off x="914400" y="609600"/>
            <a:ext cx="304800" cy="1066800"/>
            <a:chExt cx="192" cy="672"/>
          </a:xfrm>
        </p:grpSpPr>
        <p:cxnSp>
          <p:nvCxnSpPr>
            <p:cNvPr id="6333" name="Line 7"/>
            <p:cNvCxnSpPr/>
            <p:nvPr/>
          </p:nvCxnSpPr>
          <p:spPr>
            <a:xfrm flipH="1">
              <a:off x="192" y="0"/>
              <a:ext cx="0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6334" name="Line 8"/>
            <p:cNvCxnSpPr/>
            <p:nvPr/>
          </p:nvCxnSpPr>
          <p:spPr>
            <a:xfrm flipH="1">
              <a:off x="0" y="48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6335" name="Line 9"/>
            <p:cNvCxnSpPr/>
            <p:nvPr/>
          </p:nvCxnSpPr>
          <p:spPr>
            <a:xfrm flipH="1">
              <a:off x="0" y="144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6336" name="Line 10"/>
            <p:cNvCxnSpPr/>
            <p:nvPr/>
          </p:nvCxnSpPr>
          <p:spPr>
            <a:xfrm flipH="1">
              <a:off x="0" y="240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6337" name="Line 11"/>
            <p:cNvCxnSpPr/>
            <p:nvPr/>
          </p:nvCxnSpPr>
          <p:spPr>
            <a:xfrm flipH="1">
              <a:off x="0" y="336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6338" name="Line 12"/>
            <p:cNvCxnSpPr/>
            <p:nvPr/>
          </p:nvCxnSpPr>
          <p:spPr>
            <a:xfrm flipH="1">
              <a:off x="0" y="432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6339" name="Line 13"/>
            <p:cNvCxnSpPr/>
            <p:nvPr/>
          </p:nvCxnSpPr>
          <p:spPr>
            <a:xfrm flipH="1">
              <a:off x="0" y="528"/>
              <a:ext cx="192" cy="144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</p:grpSp>
      <p:sp>
        <p:nvSpPr>
          <p:cNvPr id="6147" name="未知"/>
          <p:cNvSpPr/>
          <p:nvPr/>
        </p:nvSpPr>
        <p:spPr bwMode="auto">
          <a:xfrm>
            <a:off x="1219200" y="1066800"/>
            <a:ext cx="211138" cy="196850"/>
          </a:xfrm>
          <a:custGeom>
            <a:gdLst>
              <a:gd name="GT0" fmla="+- l w 0"/>
              <a:gd name="GT1" fmla="+- t h 0"/>
            </a:gdLst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</a:cxnLst>
            <a:rect l="l" t="t" r="GT0" b="GT1"/>
            <a:pathLst>
              <a:path w="133" h="124">
                <a:moveTo>
                  <a:pt x="0" y="49"/>
                </a:moveTo>
                <a:cubicBezTo>
                  <a:pt x="46" y="19"/>
                  <a:pt x="87" y="21"/>
                  <a:pt x="128" y="60"/>
                </a:cubicBezTo>
                <a:cubicBezTo>
                  <a:pt x="124" y="78"/>
                  <a:pt x="133" y="105"/>
                  <a:pt x="117" y="113"/>
                </a:cubicBezTo>
                <a:cubicBezTo>
                  <a:pt x="96" y="124"/>
                  <a:pt x="37" y="101"/>
                  <a:pt x="10" y="92"/>
                </a:cubicBezTo>
                <a:cubicBezTo>
                  <a:pt x="7" y="81"/>
                  <a:pt x="0" y="71"/>
                  <a:pt x="0" y="60"/>
                </a:cubicBezTo>
                <a:cubicBezTo>
                  <a:pt x="0" y="46"/>
                  <a:pt x="23" y="0"/>
                  <a:pt x="0" y="49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round/>
          </a:ln>
        </p:spPr>
        <p:txBody>
          <a:bodyPr/>
          <a:lstStyle/>
          <a:p/>
        </p:txBody>
      </p:sp>
      <p:sp>
        <p:nvSpPr>
          <p:cNvPr id="6148" name="未知"/>
          <p:cNvSpPr/>
          <p:nvPr/>
        </p:nvSpPr>
        <p:spPr bwMode="auto">
          <a:xfrm>
            <a:off x="1371600" y="1066800"/>
            <a:ext cx="434975" cy="173038"/>
          </a:xfrm>
          <a:custGeom>
            <a:gdLst>
              <a:gd name="GT0" fmla="+- l w 0"/>
              <a:gd name="GT1" fmla="+- t h 0"/>
            </a:gdLst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l" t="t" r="GT0" b="GT1"/>
            <a:pathLst>
              <a:path w="274" h="109">
                <a:moveTo>
                  <a:pt x="11" y="26"/>
                </a:moveTo>
                <a:cubicBezTo>
                  <a:pt x="43" y="23"/>
                  <a:pt x="219" y="0"/>
                  <a:pt x="256" y="26"/>
                </a:cubicBezTo>
                <a:cubicBezTo>
                  <a:pt x="274" y="38"/>
                  <a:pt x="264" y="78"/>
                  <a:pt x="246" y="90"/>
                </a:cubicBezTo>
                <a:cubicBezTo>
                  <a:pt x="216" y="109"/>
                  <a:pt x="175" y="97"/>
                  <a:pt x="139" y="101"/>
                </a:cubicBezTo>
                <a:cubicBezTo>
                  <a:pt x="100" y="94"/>
                  <a:pt x="60" y="91"/>
                  <a:pt x="22" y="79"/>
                </a:cubicBezTo>
                <a:cubicBezTo>
                  <a:pt x="12" y="76"/>
                  <a:pt x="0" y="68"/>
                  <a:pt x="0" y="58"/>
                </a:cubicBezTo>
                <a:cubicBezTo>
                  <a:pt x="0" y="8"/>
                  <a:pt x="42" y="57"/>
                  <a:pt x="11" y="2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round/>
          </a:ln>
        </p:spPr>
        <p:txBody>
          <a:bodyPr/>
          <a:lstStyle/>
          <a:p/>
        </p:txBody>
      </p:sp>
      <p:grpSp>
        <p:nvGrpSpPr>
          <p:cNvPr id="6149" name="Group 16"/>
          <p:cNvGrpSpPr/>
          <p:nvPr/>
        </p:nvGrpSpPr>
        <p:grpSpPr>
          <a:xfrm>
            <a:off x="1676400" y="914400"/>
            <a:ext cx="2209800" cy="457200"/>
            <a:chExt cx="1392" cy="288"/>
          </a:xfrm>
        </p:grpSpPr>
        <p:sp>
          <p:nvSpPr>
            <p:cNvPr id="6326" name="Oval 17"/>
            <p:cNvSpPr/>
            <p:nvPr/>
          </p:nvSpPr>
          <p:spPr>
            <a:xfrm>
              <a:off x="0" y="96"/>
              <a:ext cx="144" cy="14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6327" name="Rectangle 18"/>
            <p:cNvSpPr/>
            <p:nvPr/>
          </p:nvSpPr>
          <p:spPr>
            <a:xfrm>
              <a:off x="192" y="48"/>
              <a:ext cx="1152" cy="192"/>
            </a:xfrm>
            <a:prstGeom prst="rect">
              <a:avLst/>
            </a:prstGeom>
            <a:solidFill>
              <a:srgbClr val="B6BDC8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6328" name="Oval 19"/>
            <p:cNvSpPr/>
            <p:nvPr/>
          </p:nvSpPr>
          <p:spPr>
            <a:xfrm>
              <a:off x="144" y="0"/>
              <a:ext cx="48" cy="288"/>
            </a:xfrm>
            <a:prstGeom prst="ellipse">
              <a:avLst/>
            </a:prstGeom>
            <a:solidFill>
              <a:srgbClr val="B6BDC8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cxnSp>
          <p:nvCxnSpPr>
            <p:cNvPr id="6329" name="Line 20"/>
            <p:cNvCxnSpPr/>
            <p:nvPr/>
          </p:nvCxnSpPr>
          <p:spPr>
            <a:xfrm>
              <a:off x="240" y="144"/>
              <a:ext cx="624" cy="1"/>
            </a:xfrm>
            <a:prstGeom prst="line">
              <a:avLst/>
            </a:prstGeom>
            <a:noFill/>
            <a:ln w="28575">
              <a:solidFill>
                <a:srgbClr val="869BB6"/>
              </a:solidFill>
              <a:miter lim="800000"/>
            </a:ln>
          </p:spPr>
        </p:cxnSp>
        <p:cxnSp>
          <p:nvCxnSpPr>
            <p:cNvPr id="6330" name="Line 21"/>
            <p:cNvCxnSpPr/>
            <p:nvPr/>
          </p:nvCxnSpPr>
          <p:spPr>
            <a:xfrm>
              <a:off x="240" y="192"/>
              <a:ext cx="912" cy="1"/>
            </a:xfrm>
            <a:prstGeom prst="line">
              <a:avLst/>
            </a:prstGeom>
            <a:noFill/>
            <a:ln w="57150">
              <a:solidFill>
                <a:srgbClr val="869BB6"/>
              </a:solidFill>
              <a:miter lim="800000"/>
            </a:ln>
          </p:spPr>
        </p:cxnSp>
        <p:sp>
          <p:nvSpPr>
            <p:cNvPr id="6331" name="Rectangle 22"/>
            <p:cNvSpPr/>
            <p:nvPr/>
          </p:nvSpPr>
          <p:spPr>
            <a:xfrm>
              <a:off x="1344" y="0"/>
              <a:ext cx="48" cy="288"/>
            </a:xfrm>
            <a:prstGeom prst="rect">
              <a:avLst/>
            </a:prstGeom>
            <a:solidFill>
              <a:srgbClr val="B6BDC8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cxnSp>
          <p:nvCxnSpPr>
            <p:cNvPr id="6332" name="Line 23"/>
            <p:cNvCxnSpPr/>
            <p:nvPr/>
          </p:nvCxnSpPr>
          <p:spPr>
            <a:xfrm>
              <a:off x="240" y="96"/>
              <a:ext cx="912" cy="1"/>
            </a:xfrm>
            <a:prstGeom prst="line">
              <a:avLst/>
            </a:prstGeom>
            <a:noFill/>
            <a:ln w="57150">
              <a:solidFill>
                <a:srgbClr val="869BB6"/>
              </a:solidFill>
              <a:miter lim="800000"/>
            </a:ln>
          </p:spPr>
        </p:cxnSp>
      </p:grpSp>
      <p:sp>
        <p:nvSpPr>
          <p:cNvPr id="6150" name="Text Box 24"/>
          <p:cNvSpPr/>
          <p:nvPr/>
        </p:nvSpPr>
        <p:spPr>
          <a:xfrm>
            <a:off x="2590800" y="1600200"/>
            <a:ext cx="457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/>
              <a:t>A</a:t>
            </a:r>
            <a:endParaRPr lang="zh-CN" altLang="zh-CN" sz="2400"/>
          </a:p>
        </p:txBody>
      </p:sp>
      <p:sp>
        <p:nvSpPr>
          <p:cNvPr id="6151" name="Text Box 25"/>
          <p:cNvSpPr/>
          <p:nvPr/>
        </p:nvSpPr>
        <p:spPr>
          <a:xfrm>
            <a:off x="5334000" y="1524000"/>
            <a:ext cx="4572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/>
              <a:t>B</a:t>
            </a:r>
            <a:endParaRPr lang="zh-CN" altLang="zh-CN" sz="2400"/>
          </a:p>
        </p:txBody>
      </p:sp>
      <p:grpSp>
        <p:nvGrpSpPr>
          <p:cNvPr id="6152" name="Group 26"/>
          <p:cNvGrpSpPr/>
          <p:nvPr/>
        </p:nvGrpSpPr>
        <p:grpSpPr>
          <a:xfrm>
            <a:off x="3886200" y="838200"/>
            <a:ext cx="4191000" cy="762000"/>
            <a:chExt cx="2640" cy="480"/>
          </a:xfrm>
        </p:grpSpPr>
        <p:grpSp>
          <p:nvGrpSpPr>
            <p:cNvPr id="6294" name="Group 27"/>
            <p:cNvGrpSpPr/>
            <p:nvPr/>
          </p:nvGrpSpPr>
          <p:grpSpPr>
            <a:xfrm>
              <a:off x="0" y="96"/>
              <a:ext cx="475" cy="171"/>
              <a:chExt cx="475" cy="171"/>
            </a:xfrm>
          </p:grpSpPr>
          <p:sp>
            <p:nvSpPr>
              <p:cNvPr id="6324" name="未知"/>
              <p:cNvSpPr/>
              <p:nvPr/>
            </p:nvSpPr>
            <p:spPr bwMode="auto">
              <a:xfrm>
                <a:off x="0" y="0"/>
                <a:ext cx="293" cy="171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0" y="96"/>
                  </a:cxn>
                  <a:cxn ang="0">
                    <a:pos x="43" y="86"/>
                  </a:cxn>
                  <a:cxn ang="0">
                    <a:pos x="52" y="22"/>
                  </a:cxn>
                  <a:cxn ang="0">
                    <a:pos x="60" y="0"/>
                  </a:cxn>
                  <a:cxn ang="0">
                    <a:pos x="87" y="86"/>
                  </a:cxn>
                  <a:cxn ang="0">
                    <a:pos x="70" y="171"/>
                  </a:cxn>
                </a:cxnLst>
                <a:rect l="l" t="t" r="GT0" b="GT1"/>
                <a:pathLst>
                  <a:path w="341" h="171">
                    <a:moveTo>
                      <a:pt x="0" y="96"/>
                    </a:moveTo>
                    <a:cubicBezTo>
                      <a:pt x="57" y="93"/>
                      <a:pt x="115" y="98"/>
                      <a:pt x="170" y="86"/>
                    </a:cubicBezTo>
                    <a:cubicBezTo>
                      <a:pt x="194" y="81"/>
                      <a:pt x="192" y="35"/>
                      <a:pt x="202" y="22"/>
                    </a:cubicBezTo>
                    <a:cubicBezTo>
                      <a:pt x="210" y="12"/>
                      <a:pt x="223" y="7"/>
                      <a:pt x="234" y="0"/>
                    </a:cubicBezTo>
                    <a:cubicBezTo>
                      <a:pt x="303" y="24"/>
                      <a:pt x="315" y="11"/>
                      <a:pt x="341" y="86"/>
                    </a:cubicBezTo>
                    <a:cubicBezTo>
                      <a:pt x="333" y="124"/>
                      <a:pt x="331" y="171"/>
                      <a:pt x="277" y="171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6325" name="未知"/>
              <p:cNvSpPr/>
              <p:nvPr/>
            </p:nvSpPr>
            <p:spPr bwMode="auto">
              <a:xfrm>
                <a:off x="240" y="0"/>
                <a:ext cx="235" cy="160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9" y="11"/>
                  </a:cxn>
                  <a:cxn ang="0">
                    <a:pos x="5" y="13"/>
                  </a:cxn>
                  <a:cxn ang="0">
                    <a:pos x="4" y="29"/>
                  </a:cxn>
                  <a:cxn ang="0">
                    <a:pos x="3" y="37"/>
                  </a:cxn>
                  <a:cxn ang="0">
                    <a:pos x="0" y="23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2" y="0"/>
                  </a:cxn>
                </a:cxnLst>
                <a:rect l="l" t="t" r="GT0" b="GT1"/>
                <a:pathLst>
                  <a:path w="352" h="192">
                    <a:moveTo>
                      <a:pt x="352" y="53"/>
                    </a:moveTo>
                    <a:cubicBezTo>
                      <a:pt x="292" y="57"/>
                      <a:pt x="225" y="37"/>
                      <a:pt x="171" y="64"/>
                    </a:cubicBezTo>
                    <a:cubicBezTo>
                      <a:pt x="145" y="77"/>
                      <a:pt x="174" y="124"/>
                      <a:pt x="160" y="149"/>
                    </a:cubicBezTo>
                    <a:cubicBezTo>
                      <a:pt x="147" y="171"/>
                      <a:pt x="96" y="192"/>
                      <a:pt x="96" y="192"/>
                    </a:cubicBezTo>
                    <a:cubicBezTo>
                      <a:pt x="18" y="179"/>
                      <a:pt x="24" y="187"/>
                      <a:pt x="0" y="117"/>
                    </a:cubicBezTo>
                    <a:cubicBezTo>
                      <a:pt x="5" y="88"/>
                      <a:pt x="4" y="43"/>
                      <a:pt x="32" y="21"/>
                    </a:cubicBezTo>
                    <a:cubicBezTo>
                      <a:pt x="41" y="14"/>
                      <a:pt x="54" y="16"/>
                      <a:pt x="64" y="11"/>
                    </a:cubicBezTo>
                    <a:cubicBezTo>
                      <a:pt x="69" y="9"/>
                      <a:pt x="71" y="4"/>
                      <a:pt x="75" y="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</p:grpSp>
        <p:grpSp>
          <p:nvGrpSpPr>
            <p:cNvPr id="6295" name="Group 30"/>
            <p:cNvGrpSpPr/>
            <p:nvPr/>
          </p:nvGrpSpPr>
          <p:grpSpPr>
            <a:xfrm>
              <a:off x="480" y="0"/>
              <a:ext cx="2160" cy="480"/>
              <a:chExt cx="2160" cy="480"/>
            </a:xfrm>
          </p:grpSpPr>
          <p:grpSp>
            <p:nvGrpSpPr>
              <p:cNvPr id="6296" name="Group 31"/>
              <p:cNvGrpSpPr/>
              <p:nvPr/>
            </p:nvGrpSpPr>
            <p:grpSpPr>
              <a:xfrm>
                <a:off x="0" y="0"/>
                <a:ext cx="1392" cy="288"/>
                <a:chExt cx="1392" cy="288"/>
              </a:xfrm>
            </p:grpSpPr>
            <p:sp>
              <p:nvSpPr>
                <p:cNvPr id="6317" name="Rectangle 32"/>
                <p:cNvSpPr/>
                <p:nvPr/>
              </p:nvSpPr>
              <p:spPr>
                <a:xfrm>
                  <a:off x="48" y="48"/>
                  <a:ext cx="1152" cy="192"/>
                </a:xfrm>
                <a:prstGeom prst="rect">
                  <a:avLst/>
                </a:prstGeom>
                <a:solidFill>
                  <a:srgbClr val="B6BDC8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318" name="Rectangle 33"/>
                <p:cNvSpPr/>
                <p:nvPr/>
              </p:nvSpPr>
              <p:spPr>
                <a:xfrm>
                  <a:off x="0" y="0"/>
                  <a:ext cx="48" cy="288"/>
                </a:xfrm>
                <a:prstGeom prst="rect">
                  <a:avLst/>
                </a:prstGeom>
                <a:solidFill>
                  <a:srgbClr val="B6BDC8"/>
                </a:solidFill>
                <a:ln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319" name="Oval 34"/>
                <p:cNvSpPr/>
                <p:nvPr/>
              </p:nvSpPr>
              <p:spPr>
                <a:xfrm>
                  <a:off x="1200" y="0"/>
                  <a:ext cx="48" cy="288"/>
                </a:xfrm>
                <a:prstGeom prst="ellipse">
                  <a:avLst/>
                </a:prstGeom>
                <a:solidFill>
                  <a:srgbClr val="B6BDC8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320" name="Oval 35"/>
                <p:cNvSpPr/>
                <p:nvPr/>
              </p:nvSpPr>
              <p:spPr>
                <a:xfrm>
                  <a:off x="1248" y="96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cxnSp>
              <p:nvCxnSpPr>
                <p:cNvPr id="6321" name="Line 36"/>
                <p:cNvCxnSpPr/>
                <p:nvPr/>
              </p:nvCxnSpPr>
              <p:spPr>
                <a:xfrm>
                  <a:off x="192" y="192"/>
                  <a:ext cx="912" cy="0"/>
                </a:xfrm>
                <a:prstGeom prst="line">
                  <a:avLst/>
                </a:prstGeom>
                <a:noFill/>
                <a:ln w="57150">
                  <a:solidFill>
                    <a:srgbClr val="869BB6"/>
                  </a:solidFill>
                  <a:miter lim="800000"/>
                </a:ln>
              </p:spPr>
            </p:cxnSp>
            <p:cxnSp>
              <p:nvCxnSpPr>
                <p:cNvPr id="6322" name="Line 37"/>
                <p:cNvCxnSpPr/>
                <p:nvPr/>
              </p:nvCxnSpPr>
              <p:spPr>
                <a:xfrm>
                  <a:off x="480" y="144"/>
                  <a:ext cx="624" cy="0"/>
                </a:xfrm>
                <a:prstGeom prst="line">
                  <a:avLst/>
                </a:prstGeom>
                <a:noFill/>
                <a:ln w="28575">
                  <a:solidFill>
                    <a:srgbClr val="869BB6"/>
                  </a:solidFill>
                  <a:miter lim="800000"/>
                </a:ln>
              </p:spPr>
            </p:cxnSp>
            <p:cxnSp>
              <p:nvCxnSpPr>
                <p:cNvPr id="6323" name="Line 38"/>
                <p:cNvCxnSpPr/>
                <p:nvPr/>
              </p:nvCxnSpPr>
              <p:spPr>
                <a:xfrm>
                  <a:off x="192" y="96"/>
                  <a:ext cx="912" cy="0"/>
                </a:xfrm>
                <a:prstGeom prst="line">
                  <a:avLst/>
                </a:prstGeom>
                <a:noFill/>
                <a:ln w="57150">
                  <a:solidFill>
                    <a:srgbClr val="869BB6"/>
                  </a:solidFill>
                  <a:miter lim="800000"/>
                </a:ln>
              </p:spPr>
            </p:cxnSp>
          </p:grpSp>
          <p:grpSp>
            <p:nvGrpSpPr>
              <p:cNvPr id="6297" name="Group 39"/>
              <p:cNvGrpSpPr/>
              <p:nvPr/>
            </p:nvGrpSpPr>
            <p:grpSpPr>
              <a:xfrm>
                <a:off x="1488" y="48"/>
                <a:ext cx="672" cy="432"/>
                <a:chExt cx="3195" cy="2048"/>
              </a:xfrm>
            </p:grpSpPr>
            <p:sp>
              <p:nvSpPr>
                <p:cNvPr id="6299" name="未知"/>
                <p:cNvSpPr/>
                <p:nvPr/>
              </p:nvSpPr>
              <p:spPr bwMode="auto">
                <a:xfrm>
                  <a:off x="0" y="0"/>
                  <a:ext cx="3195" cy="106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30" y="1069"/>
                    </a:cxn>
                    <a:cxn ang="0">
                      <a:pos x="81" y="706"/>
                    </a:cxn>
                    <a:cxn ang="0">
                      <a:pos x="59" y="578"/>
                    </a:cxn>
                    <a:cxn ang="0">
                      <a:pos x="49" y="514"/>
                    </a:cxn>
                    <a:cxn ang="0">
                      <a:pos x="134" y="226"/>
                    </a:cxn>
                    <a:cxn ang="0">
                      <a:pos x="187" y="183"/>
                    </a:cxn>
                    <a:cxn ang="0">
                      <a:pos x="209" y="162"/>
                    </a:cxn>
                    <a:cxn ang="0">
                      <a:pos x="305" y="141"/>
                    </a:cxn>
                    <a:cxn ang="0">
                      <a:pos x="390" y="109"/>
                    </a:cxn>
                    <a:cxn ang="0">
                      <a:pos x="497" y="45"/>
                    </a:cxn>
                    <a:cxn ang="0">
                      <a:pos x="689" y="34"/>
                    </a:cxn>
                    <a:cxn ang="0">
                      <a:pos x="806" y="23"/>
                    </a:cxn>
                    <a:cxn ang="0">
                      <a:pos x="1595" y="98"/>
                    </a:cxn>
                    <a:cxn ang="0">
                      <a:pos x="1670" y="173"/>
                    </a:cxn>
                    <a:cxn ang="0">
                      <a:pos x="1926" y="301"/>
                    </a:cxn>
                    <a:cxn ang="0">
                      <a:pos x="2043" y="343"/>
                    </a:cxn>
                    <a:cxn ang="0">
                      <a:pos x="2118" y="386"/>
                    </a:cxn>
                    <a:cxn ang="0">
                      <a:pos x="2193" y="450"/>
                    </a:cxn>
                    <a:cxn ang="0">
                      <a:pos x="2257" y="461"/>
                    </a:cxn>
                    <a:cxn ang="0">
                      <a:pos x="2385" y="525"/>
                    </a:cxn>
                    <a:cxn ang="0">
                      <a:pos x="2417" y="535"/>
                    </a:cxn>
                    <a:cxn ang="0">
                      <a:pos x="2619" y="589"/>
                    </a:cxn>
                    <a:cxn ang="0">
                      <a:pos x="3195" y="599"/>
                    </a:cxn>
                  </a:cxnLst>
                  <a:rect l="l" t="t" r="GT0" b="GT1"/>
                  <a:pathLst>
                    <a:path w="3195" h="1069">
                      <a:moveTo>
                        <a:pt x="230" y="1069"/>
                      </a:moveTo>
                      <a:cubicBezTo>
                        <a:pt x="161" y="947"/>
                        <a:pt x="112" y="842"/>
                        <a:pt x="81" y="706"/>
                      </a:cubicBezTo>
                      <a:cubicBezTo>
                        <a:pt x="72" y="664"/>
                        <a:pt x="66" y="621"/>
                        <a:pt x="59" y="578"/>
                      </a:cubicBezTo>
                      <a:cubicBezTo>
                        <a:pt x="55" y="557"/>
                        <a:pt x="49" y="514"/>
                        <a:pt x="49" y="514"/>
                      </a:cubicBezTo>
                      <a:cubicBezTo>
                        <a:pt x="61" y="225"/>
                        <a:pt x="0" y="314"/>
                        <a:pt x="134" y="226"/>
                      </a:cubicBezTo>
                      <a:cubicBezTo>
                        <a:pt x="175" y="164"/>
                        <a:pt x="131" y="216"/>
                        <a:pt x="187" y="183"/>
                      </a:cubicBezTo>
                      <a:cubicBezTo>
                        <a:pt x="196" y="178"/>
                        <a:pt x="200" y="167"/>
                        <a:pt x="209" y="162"/>
                      </a:cubicBezTo>
                      <a:cubicBezTo>
                        <a:pt x="232" y="149"/>
                        <a:pt x="287" y="144"/>
                        <a:pt x="305" y="141"/>
                      </a:cubicBezTo>
                      <a:cubicBezTo>
                        <a:pt x="333" y="130"/>
                        <a:pt x="363" y="123"/>
                        <a:pt x="390" y="109"/>
                      </a:cubicBezTo>
                      <a:cubicBezTo>
                        <a:pt x="425" y="90"/>
                        <a:pt x="453" y="49"/>
                        <a:pt x="497" y="45"/>
                      </a:cubicBezTo>
                      <a:cubicBezTo>
                        <a:pt x="561" y="39"/>
                        <a:pt x="625" y="39"/>
                        <a:pt x="689" y="34"/>
                      </a:cubicBezTo>
                      <a:cubicBezTo>
                        <a:pt x="728" y="31"/>
                        <a:pt x="767" y="27"/>
                        <a:pt x="806" y="23"/>
                      </a:cubicBezTo>
                      <a:cubicBezTo>
                        <a:pt x="1201" y="30"/>
                        <a:pt x="1310" y="0"/>
                        <a:pt x="1595" y="98"/>
                      </a:cubicBezTo>
                      <a:cubicBezTo>
                        <a:pt x="1620" y="123"/>
                        <a:pt x="1638" y="157"/>
                        <a:pt x="1670" y="173"/>
                      </a:cubicBezTo>
                      <a:cubicBezTo>
                        <a:pt x="1756" y="215"/>
                        <a:pt x="1841" y="258"/>
                        <a:pt x="1926" y="301"/>
                      </a:cubicBezTo>
                      <a:cubicBezTo>
                        <a:pt x="1963" y="320"/>
                        <a:pt x="2005" y="327"/>
                        <a:pt x="2043" y="343"/>
                      </a:cubicBezTo>
                      <a:cubicBezTo>
                        <a:pt x="2061" y="351"/>
                        <a:pt x="2101" y="372"/>
                        <a:pt x="2118" y="386"/>
                      </a:cubicBezTo>
                      <a:cubicBezTo>
                        <a:pt x="2143" y="407"/>
                        <a:pt x="2161" y="437"/>
                        <a:pt x="2193" y="450"/>
                      </a:cubicBezTo>
                      <a:cubicBezTo>
                        <a:pt x="2213" y="458"/>
                        <a:pt x="2236" y="457"/>
                        <a:pt x="2257" y="461"/>
                      </a:cubicBezTo>
                      <a:cubicBezTo>
                        <a:pt x="2337" y="513"/>
                        <a:pt x="2300" y="497"/>
                        <a:pt x="2385" y="525"/>
                      </a:cubicBezTo>
                      <a:cubicBezTo>
                        <a:pt x="2396" y="529"/>
                        <a:pt x="2417" y="535"/>
                        <a:pt x="2417" y="535"/>
                      </a:cubicBezTo>
                      <a:cubicBezTo>
                        <a:pt x="2469" y="589"/>
                        <a:pt x="2550" y="582"/>
                        <a:pt x="2619" y="589"/>
                      </a:cubicBezTo>
                      <a:cubicBezTo>
                        <a:pt x="2824" y="653"/>
                        <a:pt x="2640" y="599"/>
                        <a:pt x="3195" y="59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0" name="未知"/>
                <p:cNvSpPr/>
                <p:nvPr/>
              </p:nvSpPr>
              <p:spPr bwMode="auto">
                <a:xfrm>
                  <a:off x="1200" y="528"/>
                  <a:ext cx="224" cy="598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86" y="150"/>
                    </a:cxn>
                    <a:cxn ang="0">
                      <a:pos x="118" y="278"/>
                    </a:cxn>
                    <a:cxn ang="0">
                      <a:pos x="150" y="523"/>
                    </a:cxn>
                    <a:cxn ang="0">
                      <a:pos x="224" y="598"/>
                    </a:cxn>
                  </a:cxnLst>
                  <a:rect l="l" t="t" r="GT0" b="GT1"/>
                  <a:pathLst>
                    <a:path w="224" h="598">
                      <a:moveTo>
                        <a:pt x="0" y="0"/>
                      </a:moveTo>
                      <a:cubicBezTo>
                        <a:pt x="20" y="57"/>
                        <a:pt x="43" y="107"/>
                        <a:pt x="86" y="150"/>
                      </a:cubicBezTo>
                      <a:cubicBezTo>
                        <a:pt x="99" y="192"/>
                        <a:pt x="109" y="234"/>
                        <a:pt x="118" y="278"/>
                      </a:cubicBezTo>
                      <a:cubicBezTo>
                        <a:pt x="121" y="326"/>
                        <a:pt x="115" y="470"/>
                        <a:pt x="150" y="523"/>
                      </a:cubicBezTo>
                      <a:cubicBezTo>
                        <a:pt x="173" y="557"/>
                        <a:pt x="207" y="562"/>
                        <a:pt x="224" y="59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1" name="未知"/>
                <p:cNvSpPr/>
                <p:nvPr/>
              </p:nvSpPr>
              <p:spPr bwMode="auto">
                <a:xfrm>
                  <a:off x="523" y="432"/>
                  <a:ext cx="651" cy="13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32" y="22"/>
                    </a:cxn>
                    <a:cxn ang="0">
                      <a:pos x="64" y="32"/>
                    </a:cxn>
                    <a:cxn ang="0">
                      <a:pos x="117" y="75"/>
                    </a:cxn>
                    <a:cxn ang="0">
                      <a:pos x="309" y="107"/>
                    </a:cxn>
                    <a:cxn ang="0">
                      <a:pos x="352" y="118"/>
                    </a:cxn>
                    <a:cxn ang="0">
                      <a:pos x="416" y="139"/>
                    </a:cxn>
                    <a:cxn ang="0">
                      <a:pos x="651" y="128"/>
                    </a:cxn>
                  </a:cxnLst>
                  <a:rect l="l" t="t" r="GT0" b="GT1"/>
                  <a:pathLst>
                    <a:path w="651" h="139">
                      <a:moveTo>
                        <a:pt x="0" y="0"/>
                      </a:moveTo>
                      <a:cubicBezTo>
                        <a:pt x="11" y="7"/>
                        <a:pt x="20" y="16"/>
                        <a:pt x="32" y="22"/>
                      </a:cubicBezTo>
                      <a:cubicBezTo>
                        <a:pt x="42" y="27"/>
                        <a:pt x="54" y="26"/>
                        <a:pt x="64" y="32"/>
                      </a:cubicBezTo>
                      <a:cubicBezTo>
                        <a:pt x="108" y="59"/>
                        <a:pt x="58" y="54"/>
                        <a:pt x="117" y="75"/>
                      </a:cubicBezTo>
                      <a:cubicBezTo>
                        <a:pt x="184" y="99"/>
                        <a:pt x="238" y="100"/>
                        <a:pt x="309" y="107"/>
                      </a:cubicBezTo>
                      <a:cubicBezTo>
                        <a:pt x="323" y="111"/>
                        <a:pt x="338" y="114"/>
                        <a:pt x="352" y="118"/>
                      </a:cubicBezTo>
                      <a:cubicBezTo>
                        <a:pt x="374" y="124"/>
                        <a:pt x="416" y="139"/>
                        <a:pt x="416" y="139"/>
                      </a:cubicBezTo>
                      <a:cubicBezTo>
                        <a:pt x="494" y="135"/>
                        <a:pt x="651" y="128"/>
                        <a:pt x="651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2" name="未知"/>
                <p:cNvSpPr/>
                <p:nvPr/>
              </p:nvSpPr>
              <p:spPr bwMode="auto">
                <a:xfrm>
                  <a:off x="459" y="496"/>
                  <a:ext cx="107" cy="13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07" y="0"/>
                    </a:cxn>
                    <a:cxn ang="0">
                      <a:pos x="32" y="96"/>
                    </a:cxn>
                    <a:cxn ang="0">
                      <a:pos x="0" y="128"/>
                    </a:cxn>
                  </a:cxnLst>
                  <a:rect l="l" t="t" r="GT0" b="GT1"/>
                  <a:pathLst>
                    <a:path w="107" h="131">
                      <a:moveTo>
                        <a:pt x="107" y="0"/>
                      </a:moveTo>
                      <a:cubicBezTo>
                        <a:pt x="94" y="52"/>
                        <a:pt x="76" y="67"/>
                        <a:pt x="32" y="96"/>
                      </a:cubicBezTo>
                      <a:cubicBezTo>
                        <a:pt x="9" y="131"/>
                        <a:pt x="24" y="128"/>
                        <a:pt x="0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3" name="未知"/>
                <p:cNvSpPr/>
                <p:nvPr/>
              </p:nvSpPr>
              <p:spPr bwMode="auto">
                <a:xfrm>
                  <a:off x="468" y="614"/>
                  <a:ext cx="101" cy="48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2" y="0"/>
                    </a:cxn>
                    <a:cxn ang="0">
                      <a:pos x="2" y="32"/>
                    </a:cxn>
                    <a:cxn ang="0">
                      <a:pos x="55" y="96"/>
                    </a:cxn>
                    <a:cxn ang="0">
                      <a:pos x="87" y="160"/>
                    </a:cxn>
                    <a:cxn ang="0">
                      <a:pos x="98" y="480"/>
                    </a:cxn>
                  </a:cxnLst>
                  <a:rect l="l" t="t" r="GT0" b="GT1"/>
                  <a:pathLst>
                    <a:path w="100" h="480">
                      <a:moveTo>
                        <a:pt x="12" y="0"/>
                      </a:moveTo>
                      <a:cubicBezTo>
                        <a:pt x="9" y="11"/>
                        <a:pt x="0" y="21"/>
                        <a:pt x="2" y="32"/>
                      </a:cubicBezTo>
                      <a:cubicBezTo>
                        <a:pt x="6" y="53"/>
                        <a:pt x="44" y="83"/>
                        <a:pt x="55" y="96"/>
                      </a:cubicBezTo>
                      <a:cubicBezTo>
                        <a:pt x="77" y="123"/>
                        <a:pt x="76" y="129"/>
                        <a:pt x="87" y="160"/>
                      </a:cubicBezTo>
                      <a:cubicBezTo>
                        <a:pt x="101" y="380"/>
                        <a:pt x="98" y="273"/>
                        <a:pt x="98" y="48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4" name="未知"/>
                <p:cNvSpPr/>
                <p:nvPr/>
              </p:nvSpPr>
              <p:spPr bwMode="auto">
                <a:xfrm>
                  <a:off x="256" y="1083"/>
                  <a:ext cx="187" cy="256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32"/>
                    </a:cxn>
                    <a:cxn ang="0">
                      <a:pos x="150" y="85"/>
                    </a:cxn>
                    <a:cxn ang="0">
                      <a:pos x="160" y="128"/>
                    </a:cxn>
                    <a:cxn ang="0">
                      <a:pos x="182" y="160"/>
                    </a:cxn>
                    <a:cxn ang="0">
                      <a:pos x="182" y="256"/>
                    </a:cxn>
                  </a:cxnLst>
                  <a:rect l="l" t="t" r="GT0" b="GT1"/>
                  <a:pathLst>
                    <a:path w="187" h="256">
                      <a:moveTo>
                        <a:pt x="0" y="0"/>
                      </a:moveTo>
                      <a:cubicBezTo>
                        <a:pt x="36" y="10"/>
                        <a:pt x="78" y="9"/>
                        <a:pt x="107" y="32"/>
                      </a:cubicBezTo>
                      <a:cubicBezTo>
                        <a:pt x="125" y="46"/>
                        <a:pt x="134" y="69"/>
                        <a:pt x="150" y="85"/>
                      </a:cubicBezTo>
                      <a:cubicBezTo>
                        <a:pt x="153" y="99"/>
                        <a:pt x="154" y="114"/>
                        <a:pt x="160" y="128"/>
                      </a:cubicBezTo>
                      <a:cubicBezTo>
                        <a:pt x="165" y="140"/>
                        <a:pt x="180" y="147"/>
                        <a:pt x="182" y="160"/>
                      </a:cubicBezTo>
                      <a:cubicBezTo>
                        <a:pt x="187" y="192"/>
                        <a:pt x="182" y="224"/>
                        <a:pt x="182" y="256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5" name="未知"/>
                <p:cNvSpPr/>
                <p:nvPr/>
              </p:nvSpPr>
              <p:spPr bwMode="auto">
                <a:xfrm>
                  <a:off x="267" y="1019"/>
                  <a:ext cx="370" cy="43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99" y="0"/>
                    </a:cxn>
                    <a:cxn ang="0">
                      <a:pos x="352" y="128"/>
                    </a:cxn>
                    <a:cxn ang="0">
                      <a:pos x="235" y="427"/>
                    </a:cxn>
                    <a:cxn ang="0">
                      <a:pos x="128" y="405"/>
                    </a:cxn>
                    <a:cxn ang="0">
                      <a:pos x="117" y="373"/>
                    </a:cxn>
                    <a:cxn ang="0">
                      <a:pos x="64" y="320"/>
                    </a:cxn>
                    <a:cxn ang="0">
                      <a:pos x="43" y="277"/>
                    </a:cxn>
                    <a:cxn ang="0">
                      <a:pos x="21" y="213"/>
                    </a:cxn>
                    <a:cxn ang="0">
                      <a:pos x="0" y="85"/>
                    </a:cxn>
                  </a:cxnLst>
                  <a:rect l="l" t="t" r="GT0" b="GT1"/>
                  <a:pathLst>
                    <a:path w="370" h="431">
                      <a:moveTo>
                        <a:pt x="299" y="0"/>
                      </a:moveTo>
                      <a:cubicBezTo>
                        <a:pt x="315" y="47"/>
                        <a:pt x="336" y="82"/>
                        <a:pt x="352" y="128"/>
                      </a:cubicBezTo>
                      <a:cubicBezTo>
                        <a:pt x="345" y="249"/>
                        <a:pt x="370" y="392"/>
                        <a:pt x="235" y="427"/>
                      </a:cubicBezTo>
                      <a:cubicBezTo>
                        <a:pt x="199" y="422"/>
                        <a:pt x="154" y="431"/>
                        <a:pt x="128" y="405"/>
                      </a:cubicBezTo>
                      <a:cubicBezTo>
                        <a:pt x="120" y="397"/>
                        <a:pt x="122" y="383"/>
                        <a:pt x="117" y="373"/>
                      </a:cubicBezTo>
                      <a:cubicBezTo>
                        <a:pt x="99" y="337"/>
                        <a:pt x="97" y="341"/>
                        <a:pt x="64" y="320"/>
                      </a:cubicBezTo>
                      <a:cubicBezTo>
                        <a:pt x="57" y="306"/>
                        <a:pt x="49" y="292"/>
                        <a:pt x="43" y="277"/>
                      </a:cubicBezTo>
                      <a:cubicBezTo>
                        <a:pt x="35" y="256"/>
                        <a:pt x="21" y="213"/>
                        <a:pt x="21" y="213"/>
                      </a:cubicBezTo>
                      <a:cubicBezTo>
                        <a:pt x="20" y="201"/>
                        <a:pt x="0" y="111"/>
                        <a:pt x="0" y="85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6" name="未知"/>
                <p:cNvSpPr/>
                <p:nvPr/>
              </p:nvSpPr>
              <p:spPr bwMode="auto">
                <a:xfrm>
                  <a:off x="549" y="1211"/>
                  <a:ext cx="1083" cy="378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362"/>
                    </a:cxn>
                    <a:cxn ang="0">
                      <a:pos x="32" y="352"/>
                    </a:cxn>
                    <a:cxn ang="0">
                      <a:pos x="66" y="288"/>
                    </a:cxn>
                    <a:cxn ang="0">
                      <a:pos x="96" y="298"/>
                    </a:cxn>
                    <a:cxn ang="0">
                      <a:pos x="153" y="277"/>
                    </a:cxn>
                    <a:cxn ang="0">
                      <a:pos x="281" y="288"/>
                    </a:cxn>
                    <a:cxn ang="0">
                      <a:pos x="356" y="330"/>
                    </a:cxn>
                    <a:cxn ang="0">
                      <a:pos x="487" y="352"/>
                    </a:cxn>
                    <a:cxn ang="0">
                      <a:pos x="729" y="298"/>
                    </a:cxn>
                    <a:cxn ang="0">
                      <a:pos x="805" y="256"/>
                    </a:cxn>
                    <a:cxn ang="0">
                      <a:pos x="870" y="213"/>
                    </a:cxn>
                    <a:cxn ang="0">
                      <a:pos x="888" y="181"/>
                    </a:cxn>
                    <a:cxn ang="0">
                      <a:pos x="916" y="160"/>
                    </a:cxn>
                    <a:cxn ang="0">
                      <a:pos x="963" y="0"/>
                    </a:cxn>
                  </a:cxnLst>
                  <a:rect l="l" t="t" r="GT0" b="GT1"/>
                  <a:pathLst>
                    <a:path w="1099" h="378">
                      <a:moveTo>
                        <a:pt x="0" y="362"/>
                      </a:moveTo>
                      <a:cubicBezTo>
                        <a:pt x="11" y="359"/>
                        <a:pt x="24" y="360"/>
                        <a:pt x="32" y="352"/>
                      </a:cubicBezTo>
                      <a:cubicBezTo>
                        <a:pt x="50" y="334"/>
                        <a:pt x="75" y="288"/>
                        <a:pt x="75" y="288"/>
                      </a:cubicBezTo>
                      <a:cubicBezTo>
                        <a:pt x="86" y="291"/>
                        <a:pt x="96" y="299"/>
                        <a:pt x="107" y="298"/>
                      </a:cubicBezTo>
                      <a:cubicBezTo>
                        <a:pt x="129" y="295"/>
                        <a:pt x="171" y="277"/>
                        <a:pt x="171" y="277"/>
                      </a:cubicBezTo>
                      <a:cubicBezTo>
                        <a:pt x="221" y="281"/>
                        <a:pt x="271" y="277"/>
                        <a:pt x="320" y="288"/>
                      </a:cubicBezTo>
                      <a:cubicBezTo>
                        <a:pt x="351" y="295"/>
                        <a:pt x="406" y="330"/>
                        <a:pt x="406" y="330"/>
                      </a:cubicBezTo>
                      <a:cubicBezTo>
                        <a:pt x="452" y="378"/>
                        <a:pt x="484" y="361"/>
                        <a:pt x="555" y="352"/>
                      </a:cubicBezTo>
                      <a:cubicBezTo>
                        <a:pt x="649" y="340"/>
                        <a:pt x="739" y="312"/>
                        <a:pt x="832" y="298"/>
                      </a:cubicBezTo>
                      <a:cubicBezTo>
                        <a:pt x="868" y="287"/>
                        <a:pt x="882" y="267"/>
                        <a:pt x="918" y="256"/>
                      </a:cubicBezTo>
                      <a:cubicBezTo>
                        <a:pt x="942" y="240"/>
                        <a:pt x="970" y="231"/>
                        <a:pt x="992" y="213"/>
                      </a:cubicBezTo>
                      <a:cubicBezTo>
                        <a:pt x="1002" y="205"/>
                        <a:pt x="1005" y="190"/>
                        <a:pt x="1014" y="181"/>
                      </a:cubicBezTo>
                      <a:cubicBezTo>
                        <a:pt x="1023" y="172"/>
                        <a:pt x="1035" y="167"/>
                        <a:pt x="1046" y="160"/>
                      </a:cubicBezTo>
                      <a:cubicBezTo>
                        <a:pt x="1076" y="114"/>
                        <a:pt x="1099" y="57"/>
                        <a:pt x="1099" y="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7" name="未知"/>
                <p:cNvSpPr/>
                <p:nvPr/>
              </p:nvSpPr>
              <p:spPr bwMode="auto">
                <a:xfrm>
                  <a:off x="805" y="645"/>
                  <a:ext cx="288" cy="18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88" y="0"/>
                    </a:cxn>
                    <a:cxn ang="0">
                      <a:pos x="128" y="128"/>
                    </a:cxn>
                    <a:cxn ang="0">
                      <a:pos x="43" y="171"/>
                    </a:cxn>
                    <a:cxn ang="0">
                      <a:pos x="0" y="182"/>
                    </a:cxn>
                  </a:cxnLst>
                  <a:rect l="l" t="t" r="GT0" b="GT1"/>
                  <a:pathLst>
                    <a:path w="288" h="182">
                      <a:moveTo>
                        <a:pt x="288" y="0"/>
                      </a:moveTo>
                      <a:cubicBezTo>
                        <a:pt x="231" y="39"/>
                        <a:pt x="197" y="106"/>
                        <a:pt x="128" y="128"/>
                      </a:cubicBezTo>
                      <a:cubicBezTo>
                        <a:pt x="91" y="166"/>
                        <a:pt x="117" y="147"/>
                        <a:pt x="43" y="171"/>
                      </a:cubicBezTo>
                      <a:cubicBezTo>
                        <a:pt x="29" y="176"/>
                        <a:pt x="0" y="182"/>
                        <a:pt x="0" y="182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8" name="未知"/>
                <p:cNvSpPr/>
                <p:nvPr/>
              </p:nvSpPr>
              <p:spPr bwMode="auto">
                <a:xfrm>
                  <a:off x="763" y="805"/>
                  <a:ext cx="116" cy="26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85" y="107"/>
                    </a:cxn>
                    <a:cxn ang="0">
                      <a:pos x="106" y="267"/>
                    </a:cxn>
                  </a:cxnLst>
                  <a:rect l="l" t="t" r="GT0" b="GT1"/>
                  <a:pathLst>
                    <a:path w="115" h="267">
                      <a:moveTo>
                        <a:pt x="0" y="0"/>
                      </a:moveTo>
                      <a:cubicBezTo>
                        <a:pt x="28" y="38"/>
                        <a:pt x="52" y="74"/>
                        <a:pt x="85" y="107"/>
                      </a:cubicBezTo>
                      <a:cubicBezTo>
                        <a:pt x="116" y="201"/>
                        <a:pt x="106" y="149"/>
                        <a:pt x="106" y="267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09" name="未知"/>
                <p:cNvSpPr/>
                <p:nvPr/>
              </p:nvSpPr>
              <p:spPr bwMode="auto">
                <a:xfrm>
                  <a:off x="688" y="1125"/>
                  <a:ext cx="363" cy="24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24" y="0"/>
                    </a:cxn>
                    <a:cxn ang="0">
                      <a:pos x="277" y="32"/>
                    </a:cxn>
                    <a:cxn ang="0">
                      <a:pos x="363" y="139"/>
                    </a:cxn>
                    <a:cxn ang="0">
                      <a:pos x="352" y="182"/>
                    </a:cxn>
                    <a:cxn ang="0">
                      <a:pos x="245" y="224"/>
                    </a:cxn>
                    <a:cxn ang="0">
                      <a:pos x="213" y="235"/>
                    </a:cxn>
                    <a:cxn ang="0">
                      <a:pos x="75" y="203"/>
                    </a:cxn>
                    <a:cxn ang="0">
                      <a:pos x="32" y="160"/>
                    </a:cxn>
                    <a:cxn ang="0">
                      <a:pos x="0" y="128"/>
                    </a:cxn>
                  </a:cxnLst>
                  <a:rect l="l" t="t" r="GT0" b="GT1"/>
                  <a:pathLst>
                    <a:path w="363" h="241">
                      <a:moveTo>
                        <a:pt x="224" y="0"/>
                      </a:moveTo>
                      <a:cubicBezTo>
                        <a:pt x="266" y="44"/>
                        <a:pt x="221" y="4"/>
                        <a:pt x="277" y="32"/>
                      </a:cubicBezTo>
                      <a:cubicBezTo>
                        <a:pt x="322" y="55"/>
                        <a:pt x="347" y="93"/>
                        <a:pt x="363" y="139"/>
                      </a:cubicBezTo>
                      <a:cubicBezTo>
                        <a:pt x="359" y="153"/>
                        <a:pt x="362" y="171"/>
                        <a:pt x="352" y="182"/>
                      </a:cubicBezTo>
                      <a:cubicBezTo>
                        <a:pt x="340" y="196"/>
                        <a:pt x="252" y="222"/>
                        <a:pt x="245" y="224"/>
                      </a:cubicBezTo>
                      <a:cubicBezTo>
                        <a:pt x="234" y="228"/>
                        <a:pt x="213" y="235"/>
                        <a:pt x="213" y="235"/>
                      </a:cubicBezTo>
                      <a:cubicBezTo>
                        <a:pt x="139" y="227"/>
                        <a:pt x="120" y="242"/>
                        <a:pt x="75" y="203"/>
                      </a:cubicBezTo>
                      <a:cubicBezTo>
                        <a:pt x="60" y="190"/>
                        <a:pt x="46" y="174"/>
                        <a:pt x="32" y="160"/>
                      </a:cubicBezTo>
                      <a:cubicBezTo>
                        <a:pt x="21" y="149"/>
                        <a:pt x="0" y="128"/>
                        <a:pt x="0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10" name="未知"/>
                <p:cNvSpPr/>
                <p:nvPr/>
              </p:nvSpPr>
              <p:spPr bwMode="auto">
                <a:xfrm>
                  <a:off x="987" y="763"/>
                  <a:ext cx="181" cy="16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81" y="0"/>
                    </a:cxn>
                    <a:cxn ang="0">
                      <a:pos x="0" y="160"/>
                    </a:cxn>
                  </a:cxnLst>
                  <a:rect l="l" t="t" r="GT0" b="GT1"/>
                  <a:pathLst>
                    <a:path w="181" h="160">
                      <a:moveTo>
                        <a:pt x="181" y="0"/>
                      </a:moveTo>
                      <a:cubicBezTo>
                        <a:pt x="89" y="29"/>
                        <a:pt x="110" y="160"/>
                        <a:pt x="0" y="16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11" name="未知"/>
                <p:cNvSpPr/>
                <p:nvPr/>
              </p:nvSpPr>
              <p:spPr bwMode="auto">
                <a:xfrm>
                  <a:off x="1029" y="1008"/>
                  <a:ext cx="203" cy="30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64"/>
                    </a:cxn>
                    <a:cxn ang="0">
                      <a:pos x="203" y="181"/>
                    </a:cxn>
                    <a:cxn ang="0">
                      <a:pos x="139" y="309"/>
                    </a:cxn>
                  </a:cxnLst>
                  <a:rect l="l" t="t" r="GT0" b="GT1"/>
                  <a:pathLst>
                    <a:path w="203" h="309">
                      <a:moveTo>
                        <a:pt x="0" y="0"/>
                      </a:moveTo>
                      <a:cubicBezTo>
                        <a:pt x="77" y="52"/>
                        <a:pt x="41" y="32"/>
                        <a:pt x="107" y="64"/>
                      </a:cubicBezTo>
                      <a:cubicBezTo>
                        <a:pt x="140" y="114"/>
                        <a:pt x="174" y="123"/>
                        <a:pt x="203" y="181"/>
                      </a:cubicBezTo>
                      <a:cubicBezTo>
                        <a:pt x="187" y="255"/>
                        <a:pt x="198" y="281"/>
                        <a:pt x="139" y="30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12" name="未知"/>
                <p:cNvSpPr/>
                <p:nvPr/>
              </p:nvSpPr>
              <p:spPr bwMode="auto">
                <a:xfrm>
                  <a:off x="528" y="1632"/>
                  <a:ext cx="2475" cy="416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139"/>
                    </a:cxn>
                    <a:cxn ang="0">
                      <a:pos x="118" y="171"/>
                    </a:cxn>
                    <a:cxn ang="0">
                      <a:pos x="182" y="192"/>
                    </a:cxn>
                    <a:cxn ang="0">
                      <a:pos x="214" y="214"/>
                    </a:cxn>
                    <a:cxn ang="0">
                      <a:pos x="256" y="224"/>
                    </a:cxn>
                    <a:cxn ang="0">
                      <a:pos x="278" y="256"/>
                    </a:cxn>
                    <a:cxn ang="0">
                      <a:pos x="384" y="299"/>
                    </a:cxn>
                    <a:cxn ang="0">
                      <a:pos x="587" y="406"/>
                    </a:cxn>
                    <a:cxn ang="0">
                      <a:pos x="747" y="416"/>
                    </a:cxn>
                    <a:cxn ang="0">
                      <a:pos x="1366" y="363"/>
                    </a:cxn>
                    <a:cxn ang="0">
                      <a:pos x="1408" y="342"/>
                    </a:cxn>
                    <a:cxn ang="0">
                      <a:pos x="1430" y="320"/>
                    </a:cxn>
                    <a:cxn ang="0">
                      <a:pos x="1728" y="267"/>
                    </a:cxn>
                    <a:cxn ang="0">
                      <a:pos x="1888" y="224"/>
                    </a:cxn>
                    <a:cxn ang="0">
                      <a:pos x="2358" y="267"/>
                    </a:cxn>
                    <a:cxn ang="0">
                      <a:pos x="2475" y="299"/>
                    </a:cxn>
                  </a:cxnLst>
                  <a:rect l="l" t="t" r="GT0" b="GT1"/>
                  <a:pathLst>
                    <a:path w="2475" h="416">
                      <a:moveTo>
                        <a:pt x="0" y="0"/>
                      </a:moveTo>
                      <a:cubicBezTo>
                        <a:pt x="16" y="47"/>
                        <a:pt x="71" y="103"/>
                        <a:pt x="107" y="139"/>
                      </a:cubicBezTo>
                      <a:cubicBezTo>
                        <a:pt x="111" y="150"/>
                        <a:pt x="109" y="164"/>
                        <a:pt x="118" y="171"/>
                      </a:cubicBezTo>
                      <a:cubicBezTo>
                        <a:pt x="136" y="184"/>
                        <a:pt x="182" y="192"/>
                        <a:pt x="182" y="192"/>
                      </a:cubicBezTo>
                      <a:cubicBezTo>
                        <a:pt x="193" y="199"/>
                        <a:pt x="202" y="209"/>
                        <a:pt x="214" y="214"/>
                      </a:cubicBezTo>
                      <a:cubicBezTo>
                        <a:pt x="227" y="220"/>
                        <a:pt x="244" y="216"/>
                        <a:pt x="256" y="224"/>
                      </a:cubicBezTo>
                      <a:cubicBezTo>
                        <a:pt x="267" y="231"/>
                        <a:pt x="268" y="248"/>
                        <a:pt x="278" y="256"/>
                      </a:cubicBezTo>
                      <a:cubicBezTo>
                        <a:pt x="294" y="268"/>
                        <a:pt x="364" y="294"/>
                        <a:pt x="384" y="299"/>
                      </a:cubicBezTo>
                      <a:cubicBezTo>
                        <a:pt x="449" y="342"/>
                        <a:pt x="504" y="397"/>
                        <a:pt x="587" y="406"/>
                      </a:cubicBezTo>
                      <a:cubicBezTo>
                        <a:pt x="640" y="411"/>
                        <a:pt x="694" y="413"/>
                        <a:pt x="747" y="416"/>
                      </a:cubicBezTo>
                      <a:cubicBezTo>
                        <a:pt x="958" y="406"/>
                        <a:pt x="1154" y="372"/>
                        <a:pt x="1366" y="363"/>
                      </a:cubicBezTo>
                      <a:cubicBezTo>
                        <a:pt x="1380" y="356"/>
                        <a:pt x="1395" y="351"/>
                        <a:pt x="1408" y="342"/>
                      </a:cubicBezTo>
                      <a:cubicBezTo>
                        <a:pt x="1417" y="336"/>
                        <a:pt x="1421" y="325"/>
                        <a:pt x="1430" y="320"/>
                      </a:cubicBezTo>
                      <a:cubicBezTo>
                        <a:pt x="1501" y="278"/>
                        <a:pt x="1657" y="273"/>
                        <a:pt x="1728" y="267"/>
                      </a:cubicBezTo>
                      <a:cubicBezTo>
                        <a:pt x="1782" y="253"/>
                        <a:pt x="1833" y="235"/>
                        <a:pt x="1888" y="224"/>
                      </a:cubicBezTo>
                      <a:cubicBezTo>
                        <a:pt x="2093" y="232"/>
                        <a:pt x="2177" y="246"/>
                        <a:pt x="2358" y="267"/>
                      </a:cubicBezTo>
                      <a:cubicBezTo>
                        <a:pt x="2389" y="277"/>
                        <a:pt x="2440" y="299"/>
                        <a:pt x="2475" y="29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13" name="未知"/>
                <p:cNvSpPr/>
                <p:nvPr/>
              </p:nvSpPr>
              <p:spPr bwMode="auto">
                <a:xfrm>
                  <a:off x="624" y="1563"/>
                  <a:ext cx="139" cy="27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75" y="64"/>
                    </a:cxn>
                    <a:cxn ang="0">
                      <a:pos x="139" y="128"/>
                    </a:cxn>
                    <a:cxn ang="0">
                      <a:pos x="128" y="213"/>
                    </a:cxn>
                    <a:cxn ang="0">
                      <a:pos x="107" y="245"/>
                    </a:cxn>
                    <a:cxn ang="0">
                      <a:pos x="96" y="277"/>
                    </a:cxn>
                  </a:cxnLst>
                  <a:rect l="l" t="t" r="GT0" b="GT1"/>
                  <a:pathLst>
                    <a:path w="139" h="277">
                      <a:moveTo>
                        <a:pt x="0" y="0"/>
                      </a:moveTo>
                      <a:cubicBezTo>
                        <a:pt x="45" y="14"/>
                        <a:pt x="45" y="30"/>
                        <a:pt x="75" y="64"/>
                      </a:cubicBezTo>
                      <a:cubicBezTo>
                        <a:pt x="95" y="86"/>
                        <a:pt x="139" y="128"/>
                        <a:pt x="139" y="128"/>
                      </a:cubicBezTo>
                      <a:cubicBezTo>
                        <a:pt x="135" y="156"/>
                        <a:pt x="136" y="185"/>
                        <a:pt x="128" y="213"/>
                      </a:cubicBezTo>
                      <a:cubicBezTo>
                        <a:pt x="125" y="225"/>
                        <a:pt x="113" y="234"/>
                        <a:pt x="107" y="245"/>
                      </a:cubicBezTo>
                      <a:cubicBezTo>
                        <a:pt x="102" y="255"/>
                        <a:pt x="96" y="277"/>
                        <a:pt x="96" y="277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14" name="未知"/>
                <p:cNvSpPr/>
                <p:nvPr/>
              </p:nvSpPr>
              <p:spPr bwMode="auto">
                <a:xfrm>
                  <a:off x="868" y="1787"/>
                  <a:ext cx="12" cy="74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2" y="0"/>
                    </a:cxn>
                    <a:cxn ang="0">
                      <a:pos x="1" y="74"/>
                    </a:cxn>
                  </a:cxnLst>
                  <a:rect l="l" t="t" r="GT0" b="GT1"/>
                  <a:pathLst>
                    <a:path w="12" h="74">
                      <a:moveTo>
                        <a:pt x="12" y="0"/>
                      </a:moveTo>
                      <a:cubicBezTo>
                        <a:pt x="0" y="67"/>
                        <a:pt x="1" y="42"/>
                        <a:pt x="1" y="7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15" name="未知"/>
                <p:cNvSpPr/>
                <p:nvPr/>
              </p:nvSpPr>
              <p:spPr bwMode="auto">
                <a:xfrm>
                  <a:off x="960" y="1808"/>
                  <a:ext cx="16" cy="75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6" y="0"/>
                    </a:cxn>
                    <a:cxn ang="0">
                      <a:pos x="5" y="75"/>
                    </a:cxn>
                  </a:cxnLst>
                  <a:rect l="l" t="t" r="GT0" b="GT1"/>
                  <a:pathLst>
                    <a:path w="16" h="75">
                      <a:moveTo>
                        <a:pt x="16" y="0"/>
                      </a:moveTo>
                      <a:cubicBezTo>
                        <a:pt x="0" y="46"/>
                        <a:pt x="5" y="21"/>
                        <a:pt x="5" y="75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316" name="未知"/>
                <p:cNvSpPr/>
                <p:nvPr/>
              </p:nvSpPr>
              <p:spPr bwMode="auto">
                <a:xfrm>
                  <a:off x="1339" y="1008"/>
                  <a:ext cx="98" cy="45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" y="96"/>
                    </a:cxn>
                    <a:cxn ang="0">
                      <a:pos x="53" y="160"/>
                    </a:cxn>
                    <a:cxn ang="0">
                      <a:pos x="74" y="192"/>
                    </a:cxn>
                    <a:cxn ang="0">
                      <a:pos x="53" y="459"/>
                    </a:cxn>
                  </a:cxnLst>
                  <a:rect l="l" t="t" r="GT0" b="GT1"/>
                  <a:pathLst>
                    <a:path w="98" h="459">
                      <a:moveTo>
                        <a:pt x="0" y="0"/>
                      </a:moveTo>
                      <a:cubicBezTo>
                        <a:pt x="3" y="32"/>
                        <a:pt x="0" y="65"/>
                        <a:pt x="10" y="96"/>
                      </a:cubicBezTo>
                      <a:cubicBezTo>
                        <a:pt x="18" y="120"/>
                        <a:pt x="39" y="139"/>
                        <a:pt x="53" y="160"/>
                      </a:cubicBezTo>
                      <a:cubicBezTo>
                        <a:pt x="60" y="171"/>
                        <a:pt x="74" y="192"/>
                        <a:pt x="74" y="192"/>
                      </a:cubicBezTo>
                      <a:cubicBezTo>
                        <a:pt x="98" y="284"/>
                        <a:pt x="53" y="367"/>
                        <a:pt x="53" y="45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6298" name="未知"/>
              <p:cNvSpPr/>
              <p:nvPr/>
            </p:nvSpPr>
            <p:spPr bwMode="auto">
              <a:xfrm>
                <a:off x="1344" y="144"/>
                <a:ext cx="341" cy="119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149" y="108"/>
                  </a:cxn>
                  <a:cxn ang="0">
                    <a:pos x="0" y="33"/>
                  </a:cxn>
                  <a:cxn ang="0">
                    <a:pos x="299" y="22"/>
                  </a:cxn>
                  <a:cxn ang="0">
                    <a:pos x="341" y="54"/>
                  </a:cxn>
                </a:cxnLst>
                <a:rect l="l" t="t" r="GT0" b="GT1"/>
                <a:pathLst>
                  <a:path w="341" h="119">
                    <a:moveTo>
                      <a:pt x="149" y="108"/>
                    </a:moveTo>
                    <a:cubicBezTo>
                      <a:pt x="37" y="98"/>
                      <a:pt x="30" y="119"/>
                      <a:pt x="0" y="33"/>
                    </a:cubicBezTo>
                    <a:cubicBezTo>
                      <a:pt x="97" y="0"/>
                      <a:pt x="199" y="15"/>
                      <a:pt x="299" y="22"/>
                    </a:cubicBezTo>
                    <a:cubicBezTo>
                      <a:pt x="325" y="50"/>
                      <a:pt x="311" y="40"/>
                      <a:pt x="341" y="5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</p:grpSp>
      </p:grpSp>
      <p:grpSp>
        <p:nvGrpSpPr>
          <p:cNvPr id="6153" name="Group 59"/>
          <p:cNvGrpSpPr/>
          <p:nvPr/>
        </p:nvGrpSpPr>
        <p:grpSpPr>
          <a:xfrm>
            <a:off x="3886200" y="838200"/>
            <a:ext cx="4572000" cy="762000"/>
            <a:chExt cx="2880" cy="480"/>
          </a:xfrm>
        </p:grpSpPr>
        <p:grpSp>
          <p:nvGrpSpPr>
            <p:cNvPr id="6258" name="Group 60"/>
            <p:cNvGrpSpPr/>
            <p:nvPr/>
          </p:nvGrpSpPr>
          <p:grpSpPr>
            <a:xfrm>
              <a:off x="720" y="0"/>
              <a:ext cx="2160" cy="480"/>
              <a:chExt cx="2160" cy="480"/>
            </a:xfrm>
          </p:grpSpPr>
          <p:grpSp>
            <p:nvGrpSpPr>
              <p:cNvPr id="6266" name="Group 61"/>
              <p:cNvGrpSpPr/>
              <p:nvPr/>
            </p:nvGrpSpPr>
            <p:grpSpPr>
              <a:xfrm>
                <a:off x="0" y="0"/>
                <a:ext cx="1392" cy="288"/>
                <a:chExt cx="1392" cy="288"/>
              </a:xfrm>
            </p:grpSpPr>
            <p:sp>
              <p:nvSpPr>
                <p:cNvPr id="6287" name="Rectangle 62"/>
                <p:cNvSpPr/>
                <p:nvPr/>
              </p:nvSpPr>
              <p:spPr>
                <a:xfrm>
                  <a:off x="48" y="48"/>
                  <a:ext cx="1152" cy="192"/>
                </a:xfrm>
                <a:prstGeom prst="rect">
                  <a:avLst/>
                </a:prstGeom>
                <a:solidFill>
                  <a:srgbClr val="B6BDC8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288" name="Rectangle 63"/>
                <p:cNvSpPr/>
                <p:nvPr/>
              </p:nvSpPr>
              <p:spPr>
                <a:xfrm>
                  <a:off x="0" y="0"/>
                  <a:ext cx="48" cy="288"/>
                </a:xfrm>
                <a:prstGeom prst="rect">
                  <a:avLst/>
                </a:prstGeom>
                <a:solidFill>
                  <a:srgbClr val="B6BDC8"/>
                </a:solidFill>
                <a:ln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289" name="Oval 64"/>
                <p:cNvSpPr/>
                <p:nvPr/>
              </p:nvSpPr>
              <p:spPr>
                <a:xfrm>
                  <a:off x="1200" y="0"/>
                  <a:ext cx="48" cy="288"/>
                </a:xfrm>
                <a:prstGeom prst="ellipse">
                  <a:avLst/>
                </a:prstGeom>
                <a:solidFill>
                  <a:srgbClr val="B6BDC8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290" name="Oval 65"/>
                <p:cNvSpPr/>
                <p:nvPr/>
              </p:nvSpPr>
              <p:spPr>
                <a:xfrm>
                  <a:off x="1248" y="96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cxnSp>
              <p:nvCxnSpPr>
                <p:cNvPr id="6291" name="Line 66"/>
                <p:cNvCxnSpPr/>
                <p:nvPr/>
              </p:nvCxnSpPr>
              <p:spPr>
                <a:xfrm>
                  <a:off x="192" y="192"/>
                  <a:ext cx="912" cy="0"/>
                </a:xfrm>
                <a:prstGeom prst="line">
                  <a:avLst/>
                </a:prstGeom>
                <a:noFill/>
                <a:ln w="57150">
                  <a:solidFill>
                    <a:srgbClr val="869BB6"/>
                  </a:solidFill>
                  <a:miter lim="800000"/>
                </a:ln>
              </p:spPr>
            </p:cxnSp>
            <p:cxnSp>
              <p:nvCxnSpPr>
                <p:cNvPr id="6292" name="Line 67"/>
                <p:cNvCxnSpPr/>
                <p:nvPr/>
              </p:nvCxnSpPr>
              <p:spPr>
                <a:xfrm>
                  <a:off x="480" y="144"/>
                  <a:ext cx="624" cy="0"/>
                </a:xfrm>
                <a:prstGeom prst="line">
                  <a:avLst/>
                </a:prstGeom>
                <a:noFill/>
                <a:ln w="28575">
                  <a:solidFill>
                    <a:srgbClr val="869BB6"/>
                  </a:solidFill>
                  <a:miter lim="800000"/>
                </a:ln>
              </p:spPr>
            </p:cxnSp>
            <p:cxnSp>
              <p:nvCxnSpPr>
                <p:cNvPr id="6293" name="Line 68"/>
                <p:cNvCxnSpPr/>
                <p:nvPr/>
              </p:nvCxnSpPr>
              <p:spPr>
                <a:xfrm>
                  <a:off x="192" y="96"/>
                  <a:ext cx="912" cy="0"/>
                </a:xfrm>
                <a:prstGeom prst="line">
                  <a:avLst/>
                </a:prstGeom>
                <a:noFill/>
                <a:ln w="57150">
                  <a:solidFill>
                    <a:srgbClr val="869BB6"/>
                  </a:solidFill>
                  <a:miter lim="800000"/>
                </a:ln>
              </p:spPr>
            </p:cxnSp>
          </p:grpSp>
          <p:grpSp>
            <p:nvGrpSpPr>
              <p:cNvPr id="6267" name="Group 69"/>
              <p:cNvGrpSpPr/>
              <p:nvPr/>
            </p:nvGrpSpPr>
            <p:grpSpPr>
              <a:xfrm>
                <a:off x="1488" y="48"/>
                <a:ext cx="672" cy="432"/>
                <a:chExt cx="3195" cy="2048"/>
              </a:xfrm>
            </p:grpSpPr>
            <p:sp>
              <p:nvSpPr>
                <p:cNvPr id="6269" name="未知"/>
                <p:cNvSpPr/>
                <p:nvPr/>
              </p:nvSpPr>
              <p:spPr bwMode="auto">
                <a:xfrm>
                  <a:off x="0" y="0"/>
                  <a:ext cx="3195" cy="106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30" y="1069"/>
                    </a:cxn>
                    <a:cxn ang="0">
                      <a:pos x="81" y="706"/>
                    </a:cxn>
                    <a:cxn ang="0">
                      <a:pos x="59" y="578"/>
                    </a:cxn>
                    <a:cxn ang="0">
                      <a:pos x="49" y="514"/>
                    </a:cxn>
                    <a:cxn ang="0">
                      <a:pos x="134" y="226"/>
                    </a:cxn>
                    <a:cxn ang="0">
                      <a:pos x="187" y="183"/>
                    </a:cxn>
                    <a:cxn ang="0">
                      <a:pos x="209" y="162"/>
                    </a:cxn>
                    <a:cxn ang="0">
                      <a:pos x="305" y="141"/>
                    </a:cxn>
                    <a:cxn ang="0">
                      <a:pos x="390" y="109"/>
                    </a:cxn>
                    <a:cxn ang="0">
                      <a:pos x="497" y="45"/>
                    </a:cxn>
                    <a:cxn ang="0">
                      <a:pos x="689" y="34"/>
                    </a:cxn>
                    <a:cxn ang="0">
                      <a:pos x="806" y="23"/>
                    </a:cxn>
                    <a:cxn ang="0">
                      <a:pos x="1595" y="98"/>
                    </a:cxn>
                    <a:cxn ang="0">
                      <a:pos x="1670" y="173"/>
                    </a:cxn>
                    <a:cxn ang="0">
                      <a:pos x="1926" y="301"/>
                    </a:cxn>
                    <a:cxn ang="0">
                      <a:pos x="2043" y="343"/>
                    </a:cxn>
                    <a:cxn ang="0">
                      <a:pos x="2118" y="386"/>
                    </a:cxn>
                    <a:cxn ang="0">
                      <a:pos x="2193" y="450"/>
                    </a:cxn>
                    <a:cxn ang="0">
                      <a:pos x="2257" y="461"/>
                    </a:cxn>
                    <a:cxn ang="0">
                      <a:pos x="2385" y="525"/>
                    </a:cxn>
                    <a:cxn ang="0">
                      <a:pos x="2417" y="535"/>
                    </a:cxn>
                    <a:cxn ang="0">
                      <a:pos x="2619" y="589"/>
                    </a:cxn>
                    <a:cxn ang="0">
                      <a:pos x="3195" y="599"/>
                    </a:cxn>
                  </a:cxnLst>
                  <a:rect l="l" t="t" r="GT0" b="GT1"/>
                  <a:pathLst>
                    <a:path w="3195" h="1069">
                      <a:moveTo>
                        <a:pt x="230" y="1069"/>
                      </a:moveTo>
                      <a:cubicBezTo>
                        <a:pt x="161" y="947"/>
                        <a:pt x="112" y="842"/>
                        <a:pt x="81" y="706"/>
                      </a:cubicBezTo>
                      <a:cubicBezTo>
                        <a:pt x="72" y="664"/>
                        <a:pt x="66" y="621"/>
                        <a:pt x="59" y="578"/>
                      </a:cubicBezTo>
                      <a:cubicBezTo>
                        <a:pt x="55" y="557"/>
                        <a:pt x="49" y="514"/>
                        <a:pt x="49" y="514"/>
                      </a:cubicBezTo>
                      <a:cubicBezTo>
                        <a:pt x="61" y="225"/>
                        <a:pt x="0" y="314"/>
                        <a:pt x="134" y="226"/>
                      </a:cubicBezTo>
                      <a:cubicBezTo>
                        <a:pt x="175" y="164"/>
                        <a:pt x="131" y="216"/>
                        <a:pt x="187" y="183"/>
                      </a:cubicBezTo>
                      <a:cubicBezTo>
                        <a:pt x="196" y="178"/>
                        <a:pt x="200" y="167"/>
                        <a:pt x="209" y="162"/>
                      </a:cubicBezTo>
                      <a:cubicBezTo>
                        <a:pt x="232" y="149"/>
                        <a:pt x="287" y="144"/>
                        <a:pt x="305" y="141"/>
                      </a:cubicBezTo>
                      <a:cubicBezTo>
                        <a:pt x="333" y="130"/>
                        <a:pt x="363" y="123"/>
                        <a:pt x="390" y="109"/>
                      </a:cubicBezTo>
                      <a:cubicBezTo>
                        <a:pt x="425" y="90"/>
                        <a:pt x="453" y="49"/>
                        <a:pt x="497" y="45"/>
                      </a:cubicBezTo>
                      <a:cubicBezTo>
                        <a:pt x="561" y="39"/>
                        <a:pt x="625" y="39"/>
                        <a:pt x="689" y="34"/>
                      </a:cubicBezTo>
                      <a:cubicBezTo>
                        <a:pt x="728" y="31"/>
                        <a:pt x="767" y="27"/>
                        <a:pt x="806" y="23"/>
                      </a:cubicBezTo>
                      <a:cubicBezTo>
                        <a:pt x="1201" y="30"/>
                        <a:pt x="1310" y="0"/>
                        <a:pt x="1595" y="98"/>
                      </a:cubicBezTo>
                      <a:cubicBezTo>
                        <a:pt x="1620" y="123"/>
                        <a:pt x="1638" y="157"/>
                        <a:pt x="1670" y="173"/>
                      </a:cubicBezTo>
                      <a:cubicBezTo>
                        <a:pt x="1756" y="215"/>
                        <a:pt x="1841" y="258"/>
                        <a:pt x="1926" y="301"/>
                      </a:cubicBezTo>
                      <a:cubicBezTo>
                        <a:pt x="1963" y="320"/>
                        <a:pt x="2005" y="327"/>
                        <a:pt x="2043" y="343"/>
                      </a:cubicBezTo>
                      <a:cubicBezTo>
                        <a:pt x="2061" y="351"/>
                        <a:pt x="2101" y="372"/>
                        <a:pt x="2118" y="386"/>
                      </a:cubicBezTo>
                      <a:cubicBezTo>
                        <a:pt x="2143" y="407"/>
                        <a:pt x="2161" y="437"/>
                        <a:pt x="2193" y="450"/>
                      </a:cubicBezTo>
                      <a:cubicBezTo>
                        <a:pt x="2213" y="458"/>
                        <a:pt x="2236" y="457"/>
                        <a:pt x="2257" y="461"/>
                      </a:cubicBezTo>
                      <a:cubicBezTo>
                        <a:pt x="2337" y="513"/>
                        <a:pt x="2300" y="497"/>
                        <a:pt x="2385" y="525"/>
                      </a:cubicBezTo>
                      <a:cubicBezTo>
                        <a:pt x="2396" y="529"/>
                        <a:pt x="2417" y="535"/>
                        <a:pt x="2417" y="535"/>
                      </a:cubicBezTo>
                      <a:cubicBezTo>
                        <a:pt x="2469" y="589"/>
                        <a:pt x="2550" y="582"/>
                        <a:pt x="2619" y="589"/>
                      </a:cubicBezTo>
                      <a:cubicBezTo>
                        <a:pt x="2824" y="653"/>
                        <a:pt x="2640" y="599"/>
                        <a:pt x="3195" y="59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0" name="未知"/>
                <p:cNvSpPr/>
                <p:nvPr/>
              </p:nvSpPr>
              <p:spPr bwMode="auto">
                <a:xfrm>
                  <a:off x="1200" y="528"/>
                  <a:ext cx="224" cy="598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86" y="150"/>
                    </a:cxn>
                    <a:cxn ang="0">
                      <a:pos x="118" y="278"/>
                    </a:cxn>
                    <a:cxn ang="0">
                      <a:pos x="150" y="523"/>
                    </a:cxn>
                    <a:cxn ang="0">
                      <a:pos x="224" y="598"/>
                    </a:cxn>
                  </a:cxnLst>
                  <a:rect l="l" t="t" r="GT0" b="GT1"/>
                  <a:pathLst>
                    <a:path w="224" h="598">
                      <a:moveTo>
                        <a:pt x="0" y="0"/>
                      </a:moveTo>
                      <a:cubicBezTo>
                        <a:pt x="20" y="57"/>
                        <a:pt x="43" y="107"/>
                        <a:pt x="86" y="150"/>
                      </a:cubicBezTo>
                      <a:cubicBezTo>
                        <a:pt x="99" y="192"/>
                        <a:pt x="109" y="234"/>
                        <a:pt x="118" y="278"/>
                      </a:cubicBezTo>
                      <a:cubicBezTo>
                        <a:pt x="121" y="326"/>
                        <a:pt x="115" y="470"/>
                        <a:pt x="150" y="523"/>
                      </a:cubicBezTo>
                      <a:cubicBezTo>
                        <a:pt x="173" y="557"/>
                        <a:pt x="207" y="562"/>
                        <a:pt x="224" y="59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1" name="未知"/>
                <p:cNvSpPr/>
                <p:nvPr/>
              </p:nvSpPr>
              <p:spPr bwMode="auto">
                <a:xfrm>
                  <a:off x="523" y="432"/>
                  <a:ext cx="651" cy="13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32" y="22"/>
                    </a:cxn>
                    <a:cxn ang="0">
                      <a:pos x="64" y="32"/>
                    </a:cxn>
                    <a:cxn ang="0">
                      <a:pos x="117" y="75"/>
                    </a:cxn>
                    <a:cxn ang="0">
                      <a:pos x="309" y="107"/>
                    </a:cxn>
                    <a:cxn ang="0">
                      <a:pos x="352" y="118"/>
                    </a:cxn>
                    <a:cxn ang="0">
                      <a:pos x="416" y="139"/>
                    </a:cxn>
                    <a:cxn ang="0">
                      <a:pos x="651" y="128"/>
                    </a:cxn>
                  </a:cxnLst>
                  <a:rect l="l" t="t" r="GT0" b="GT1"/>
                  <a:pathLst>
                    <a:path w="651" h="139">
                      <a:moveTo>
                        <a:pt x="0" y="0"/>
                      </a:moveTo>
                      <a:cubicBezTo>
                        <a:pt x="11" y="7"/>
                        <a:pt x="20" y="16"/>
                        <a:pt x="32" y="22"/>
                      </a:cubicBezTo>
                      <a:cubicBezTo>
                        <a:pt x="42" y="27"/>
                        <a:pt x="54" y="26"/>
                        <a:pt x="64" y="32"/>
                      </a:cubicBezTo>
                      <a:cubicBezTo>
                        <a:pt x="108" y="59"/>
                        <a:pt x="58" y="54"/>
                        <a:pt x="117" y="75"/>
                      </a:cubicBezTo>
                      <a:cubicBezTo>
                        <a:pt x="184" y="99"/>
                        <a:pt x="238" y="100"/>
                        <a:pt x="309" y="107"/>
                      </a:cubicBezTo>
                      <a:cubicBezTo>
                        <a:pt x="323" y="111"/>
                        <a:pt x="338" y="114"/>
                        <a:pt x="352" y="118"/>
                      </a:cubicBezTo>
                      <a:cubicBezTo>
                        <a:pt x="374" y="124"/>
                        <a:pt x="416" y="139"/>
                        <a:pt x="416" y="139"/>
                      </a:cubicBezTo>
                      <a:cubicBezTo>
                        <a:pt x="494" y="135"/>
                        <a:pt x="651" y="128"/>
                        <a:pt x="651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2" name="未知"/>
                <p:cNvSpPr/>
                <p:nvPr/>
              </p:nvSpPr>
              <p:spPr bwMode="auto">
                <a:xfrm>
                  <a:off x="459" y="496"/>
                  <a:ext cx="107" cy="13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07" y="0"/>
                    </a:cxn>
                    <a:cxn ang="0">
                      <a:pos x="32" y="96"/>
                    </a:cxn>
                    <a:cxn ang="0">
                      <a:pos x="0" y="128"/>
                    </a:cxn>
                  </a:cxnLst>
                  <a:rect l="l" t="t" r="GT0" b="GT1"/>
                  <a:pathLst>
                    <a:path w="107" h="131">
                      <a:moveTo>
                        <a:pt x="107" y="0"/>
                      </a:moveTo>
                      <a:cubicBezTo>
                        <a:pt x="94" y="52"/>
                        <a:pt x="76" y="67"/>
                        <a:pt x="32" y="96"/>
                      </a:cubicBezTo>
                      <a:cubicBezTo>
                        <a:pt x="9" y="131"/>
                        <a:pt x="24" y="128"/>
                        <a:pt x="0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3" name="未知"/>
                <p:cNvSpPr/>
                <p:nvPr/>
              </p:nvSpPr>
              <p:spPr bwMode="auto">
                <a:xfrm>
                  <a:off x="468" y="614"/>
                  <a:ext cx="101" cy="48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2" y="0"/>
                    </a:cxn>
                    <a:cxn ang="0">
                      <a:pos x="2" y="32"/>
                    </a:cxn>
                    <a:cxn ang="0">
                      <a:pos x="55" y="96"/>
                    </a:cxn>
                    <a:cxn ang="0">
                      <a:pos x="87" y="160"/>
                    </a:cxn>
                    <a:cxn ang="0">
                      <a:pos x="98" y="480"/>
                    </a:cxn>
                  </a:cxnLst>
                  <a:rect l="l" t="t" r="GT0" b="GT1"/>
                  <a:pathLst>
                    <a:path w="100" h="480">
                      <a:moveTo>
                        <a:pt x="12" y="0"/>
                      </a:moveTo>
                      <a:cubicBezTo>
                        <a:pt x="9" y="11"/>
                        <a:pt x="0" y="21"/>
                        <a:pt x="2" y="32"/>
                      </a:cubicBezTo>
                      <a:cubicBezTo>
                        <a:pt x="6" y="53"/>
                        <a:pt x="44" y="83"/>
                        <a:pt x="55" y="96"/>
                      </a:cubicBezTo>
                      <a:cubicBezTo>
                        <a:pt x="77" y="123"/>
                        <a:pt x="76" y="129"/>
                        <a:pt x="87" y="160"/>
                      </a:cubicBezTo>
                      <a:cubicBezTo>
                        <a:pt x="101" y="380"/>
                        <a:pt x="98" y="273"/>
                        <a:pt x="98" y="48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4" name="未知"/>
                <p:cNvSpPr/>
                <p:nvPr/>
              </p:nvSpPr>
              <p:spPr bwMode="auto">
                <a:xfrm>
                  <a:off x="256" y="1083"/>
                  <a:ext cx="187" cy="256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32"/>
                    </a:cxn>
                    <a:cxn ang="0">
                      <a:pos x="150" y="85"/>
                    </a:cxn>
                    <a:cxn ang="0">
                      <a:pos x="160" y="128"/>
                    </a:cxn>
                    <a:cxn ang="0">
                      <a:pos x="182" y="160"/>
                    </a:cxn>
                    <a:cxn ang="0">
                      <a:pos x="182" y="256"/>
                    </a:cxn>
                  </a:cxnLst>
                  <a:rect l="l" t="t" r="GT0" b="GT1"/>
                  <a:pathLst>
                    <a:path w="187" h="256">
                      <a:moveTo>
                        <a:pt x="0" y="0"/>
                      </a:moveTo>
                      <a:cubicBezTo>
                        <a:pt x="36" y="10"/>
                        <a:pt x="78" y="9"/>
                        <a:pt x="107" y="32"/>
                      </a:cubicBezTo>
                      <a:cubicBezTo>
                        <a:pt x="125" y="46"/>
                        <a:pt x="134" y="69"/>
                        <a:pt x="150" y="85"/>
                      </a:cubicBezTo>
                      <a:cubicBezTo>
                        <a:pt x="153" y="99"/>
                        <a:pt x="154" y="114"/>
                        <a:pt x="160" y="128"/>
                      </a:cubicBezTo>
                      <a:cubicBezTo>
                        <a:pt x="165" y="140"/>
                        <a:pt x="180" y="147"/>
                        <a:pt x="182" y="160"/>
                      </a:cubicBezTo>
                      <a:cubicBezTo>
                        <a:pt x="187" y="192"/>
                        <a:pt x="182" y="224"/>
                        <a:pt x="182" y="256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5" name="未知"/>
                <p:cNvSpPr/>
                <p:nvPr/>
              </p:nvSpPr>
              <p:spPr bwMode="auto">
                <a:xfrm>
                  <a:off x="267" y="1019"/>
                  <a:ext cx="370" cy="43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99" y="0"/>
                    </a:cxn>
                    <a:cxn ang="0">
                      <a:pos x="352" y="128"/>
                    </a:cxn>
                    <a:cxn ang="0">
                      <a:pos x="235" y="427"/>
                    </a:cxn>
                    <a:cxn ang="0">
                      <a:pos x="128" y="405"/>
                    </a:cxn>
                    <a:cxn ang="0">
                      <a:pos x="117" y="373"/>
                    </a:cxn>
                    <a:cxn ang="0">
                      <a:pos x="64" y="320"/>
                    </a:cxn>
                    <a:cxn ang="0">
                      <a:pos x="43" y="277"/>
                    </a:cxn>
                    <a:cxn ang="0">
                      <a:pos x="21" y="213"/>
                    </a:cxn>
                    <a:cxn ang="0">
                      <a:pos x="0" y="85"/>
                    </a:cxn>
                  </a:cxnLst>
                  <a:rect l="l" t="t" r="GT0" b="GT1"/>
                  <a:pathLst>
                    <a:path w="370" h="431">
                      <a:moveTo>
                        <a:pt x="299" y="0"/>
                      </a:moveTo>
                      <a:cubicBezTo>
                        <a:pt x="315" y="47"/>
                        <a:pt x="336" y="82"/>
                        <a:pt x="352" y="128"/>
                      </a:cubicBezTo>
                      <a:cubicBezTo>
                        <a:pt x="345" y="249"/>
                        <a:pt x="370" y="392"/>
                        <a:pt x="235" y="427"/>
                      </a:cubicBezTo>
                      <a:cubicBezTo>
                        <a:pt x="199" y="422"/>
                        <a:pt x="154" y="431"/>
                        <a:pt x="128" y="405"/>
                      </a:cubicBezTo>
                      <a:cubicBezTo>
                        <a:pt x="120" y="397"/>
                        <a:pt x="122" y="383"/>
                        <a:pt x="117" y="373"/>
                      </a:cubicBezTo>
                      <a:cubicBezTo>
                        <a:pt x="99" y="337"/>
                        <a:pt x="97" y="341"/>
                        <a:pt x="64" y="320"/>
                      </a:cubicBezTo>
                      <a:cubicBezTo>
                        <a:pt x="57" y="306"/>
                        <a:pt x="49" y="292"/>
                        <a:pt x="43" y="277"/>
                      </a:cubicBezTo>
                      <a:cubicBezTo>
                        <a:pt x="35" y="256"/>
                        <a:pt x="21" y="213"/>
                        <a:pt x="21" y="213"/>
                      </a:cubicBezTo>
                      <a:cubicBezTo>
                        <a:pt x="20" y="201"/>
                        <a:pt x="0" y="111"/>
                        <a:pt x="0" y="85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6" name="未知"/>
                <p:cNvSpPr/>
                <p:nvPr/>
              </p:nvSpPr>
              <p:spPr bwMode="auto">
                <a:xfrm>
                  <a:off x="549" y="1211"/>
                  <a:ext cx="1083" cy="378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362"/>
                    </a:cxn>
                    <a:cxn ang="0">
                      <a:pos x="32" y="352"/>
                    </a:cxn>
                    <a:cxn ang="0">
                      <a:pos x="66" y="288"/>
                    </a:cxn>
                    <a:cxn ang="0">
                      <a:pos x="96" y="298"/>
                    </a:cxn>
                    <a:cxn ang="0">
                      <a:pos x="153" y="277"/>
                    </a:cxn>
                    <a:cxn ang="0">
                      <a:pos x="281" y="288"/>
                    </a:cxn>
                    <a:cxn ang="0">
                      <a:pos x="356" y="330"/>
                    </a:cxn>
                    <a:cxn ang="0">
                      <a:pos x="487" y="352"/>
                    </a:cxn>
                    <a:cxn ang="0">
                      <a:pos x="729" y="298"/>
                    </a:cxn>
                    <a:cxn ang="0">
                      <a:pos x="805" y="256"/>
                    </a:cxn>
                    <a:cxn ang="0">
                      <a:pos x="870" y="213"/>
                    </a:cxn>
                    <a:cxn ang="0">
                      <a:pos x="888" y="181"/>
                    </a:cxn>
                    <a:cxn ang="0">
                      <a:pos x="916" y="160"/>
                    </a:cxn>
                    <a:cxn ang="0">
                      <a:pos x="963" y="0"/>
                    </a:cxn>
                  </a:cxnLst>
                  <a:rect l="l" t="t" r="GT0" b="GT1"/>
                  <a:pathLst>
                    <a:path w="1099" h="378">
                      <a:moveTo>
                        <a:pt x="0" y="362"/>
                      </a:moveTo>
                      <a:cubicBezTo>
                        <a:pt x="11" y="359"/>
                        <a:pt x="24" y="360"/>
                        <a:pt x="32" y="352"/>
                      </a:cubicBezTo>
                      <a:cubicBezTo>
                        <a:pt x="50" y="334"/>
                        <a:pt x="75" y="288"/>
                        <a:pt x="75" y="288"/>
                      </a:cubicBezTo>
                      <a:cubicBezTo>
                        <a:pt x="86" y="291"/>
                        <a:pt x="96" y="299"/>
                        <a:pt x="107" y="298"/>
                      </a:cubicBezTo>
                      <a:cubicBezTo>
                        <a:pt x="129" y="295"/>
                        <a:pt x="171" y="277"/>
                        <a:pt x="171" y="277"/>
                      </a:cubicBezTo>
                      <a:cubicBezTo>
                        <a:pt x="221" y="281"/>
                        <a:pt x="271" y="277"/>
                        <a:pt x="320" y="288"/>
                      </a:cubicBezTo>
                      <a:cubicBezTo>
                        <a:pt x="351" y="295"/>
                        <a:pt x="406" y="330"/>
                        <a:pt x="406" y="330"/>
                      </a:cubicBezTo>
                      <a:cubicBezTo>
                        <a:pt x="452" y="378"/>
                        <a:pt x="484" y="361"/>
                        <a:pt x="555" y="352"/>
                      </a:cubicBezTo>
                      <a:cubicBezTo>
                        <a:pt x="649" y="340"/>
                        <a:pt x="739" y="312"/>
                        <a:pt x="832" y="298"/>
                      </a:cubicBezTo>
                      <a:cubicBezTo>
                        <a:pt x="868" y="287"/>
                        <a:pt x="882" y="267"/>
                        <a:pt x="918" y="256"/>
                      </a:cubicBezTo>
                      <a:cubicBezTo>
                        <a:pt x="942" y="240"/>
                        <a:pt x="970" y="231"/>
                        <a:pt x="992" y="213"/>
                      </a:cubicBezTo>
                      <a:cubicBezTo>
                        <a:pt x="1002" y="205"/>
                        <a:pt x="1005" y="190"/>
                        <a:pt x="1014" y="181"/>
                      </a:cubicBezTo>
                      <a:cubicBezTo>
                        <a:pt x="1023" y="172"/>
                        <a:pt x="1035" y="167"/>
                        <a:pt x="1046" y="160"/>
                      </a:cubicBezTo>
                      <a:cubicBezTo>
                        <a:pt x="1076" y="114"/>
                        <a:pt x="1099" y="57"/>
                        <a:pt x="1099" y="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7" name="未知"/>
                <p:cNvSpPr/>
                <p:nvPr/>
              </p:nvSpPr>
              <p:spPr bwMode="auto">
                <a:xfrm>
                  <a:off x="805" y="645"/>
                  <a:ext cx="288" cy="18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88" y="0"/>
                    </a:cxn>
                    <a:cxn ang="0">
                      <a:pos x="128" y="128"/>
                    </a:cxn>
                    <a:cxn ang="0">
                      <a:pos x="43" y="171"/>
                    </a:cxn>
                    <a:cxn ang="0">
                      <a:pos x="0" y="182"/>
                    </a:cxn>
                  </a:cxnLst>
                  <a:rect l="l" t="t" r="GT0" b="GT1"/>
                  <a:pathLst>
                    <a:path w="288" h="182">
                      <a:moveTo>
                        <a:pt x="288" y="0"/>
                      </a:moveTo>
                      <a:cubicBezTo>
                        <a:pt x="231" y="39"/>
                        <a:pt x="197" y="106"/>
                        <a:pt x="128" y="128"/>
                      </a:cubicBezTo>
                      <a:cubicBezTo>
                        <a:pt x="91" y="166"/>
                        <a:pt x="117" y="147"/>
                        <a:pt x="43" y="171"/>
                      </a:cubicBezTo>
                      <a:cubicBezTo>
                        <a:pt x="29" y="176"/>
                        <a:pt x="0" y="182"/>
                        <a:pt x="0" y="182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8" name="未知"/>
                <p:cNvSpPr/>
                <p:nvPr/>
              </p:nvSpPr>
              <p:spPr bwMode="auto">
                <a:xfrm>
                  <a:off x="763" y="805"/>
                  <a:ext cx="116" cy="26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85" y="107"/>
                    </a:cxn>
                    <a:cxn ang="0">
                      <a:pos x="106" y="267"/>
                    </a:cxn>
                  </a:cxnLst>
                  <a:rect l="l" t="t" r="GT0" b="GT1"/>
                  <a:pathLst>
                    <a:path w="115" h="267">
                      <a:moveTo>
                        <a:pt x="0" y="0"/>
                      </a:moveTo>
                      <a:cubicBezTo>
                        <a:pt x="28" y="38"/>
                        <a:pt x="52" y="74"/>
                        <a:pt x="85" y="107"/>
                      </a:cubicBezTo>
                      <a:cubicBezTo>
                        <a:pt x="116" y="201"/>
                        <a:pt x="106" y="149"/>
                        <a:pt x="106" y="267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79" name="未知"/>
                <p:cNvSpPr/>
                <p:nvPr/>
              </p:nvSpPr>
              <p:spPr bwMode="auto">
                <a:xfrm>
                  <a:off x="688" y="1125"/>
                  <a:ext cx="363" cy="24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24" y="0"/>
                    </a:cxn>
                    <a:cxn ang="0">
                      <a:pos x="277" y="32"/>
                    </a:cxn>
                    <a:cxn ang="0">
                      <a:pos x="363" y="139"/>
                    </a:cxn>
                    <a:cxn ang="0">
                      <a:pos x="352" y="182"/>
                    </a:cxn>
                    <a:cxn ang="0">
                      <a:pos x="245" y="224"/>
                    </a:cxn>
                    <a:cxn ang="0">
                      <a:pos x="213" y="235"/>
                    </a:cxn>
                    <a:cxn ang="0">
                      <a:pos x="75" y="203"/>
                    </a:cxn>
                    <a:cxn ang="0">
                      <a:pos x="32" y="160"/>
                    </a:cxn>
                    <a:cxn ang="0">
                      <a:pos x="0" y="128"/>
                    </a:cxn>
                  </a:cxnLst>
                  <a:rect l="l" t="t" r="GT0" b="GT1"/>
                  <a:pathLst>
                    <a:path w="363" h="241">
                      <a:moveTo>
                        <a:pt x="224" y="0"/>
                      </a:moveTo>
                      <a:cubicBezTo>
                        <a:pt x="266" y="44"/>
                        <a:pt x="221" y="4"/>
                        <a:pt x="277" y="32"/>
                      </a:cubicBezTo>
                      <a:cubicBezTo>
                        <a:pt x="322" y="55"/>
                        <a:pt x="347" y="93"/>
                        <a:pt x="363" y="139"/>
                      </a:cubicBezTo>
                      <a:cubicBezTo>
                        <a:pt x="359" y="153"/>
                        <a:pt x="362" y="171"/>
                        <a:pt x="352" y="182"/>
                      </a:cubicBezTo>
                      <a:cubicBezTo>
                        <a:pt x="340" y="196"/>
                        <a:pt x="252" y="222"/>
                        <a:pt x="245" y="224"/>
                      </a:cubicBezTo>
                      <a:cubicBezTo>
                        <a:pt x="234" y="228"/>
                        <a:pt x="213" y="235"/>
                        <a:pt x="213" y="235"/>
                      </a:cubicBezTo>
                      <a:cubicBezTo>
                        <a:pt x="139" y="227"/>
                        <a:pt x="120" y="242"/>
                        <a:pt x="75" y="203"/>
                      </a:cubicBezTo>
                      <a:cubicBezTo>
                        <a:pt x="60" y="190"/>
                        <a:pt x="46" y="174"/>
                        <a:pt x="32" y="160"/>
                      </a:cubicBezTo>
                      <a:cubicBezTo>
                        <a:pt x="21" y="149"/>
                        <a:pt x="0" y="128"/>
                        <a:pt x="0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80" name="未知"/>
                <p:cNvSpPr/>
                <p:nvPr/>
              </p:nvSpPr>
              <p:spPr bwMode="auto">
                <a:xfrm>
                  <a:off x="987" y="763"/>
                  <a:ext cx="181" cy="16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81" y="0"/>
                    </a:cxn>
                    <a:cxn ang="0">
                      <a:pos x="0" y="160"/>
                    </a:cxn>
                  </a:cxnLst>
                  <a:rect l="l" t="t" r="GT0" b="GT1"/>
                  <a:pathLst>
                    <a:path w="181" h="160">
                      <a:moveTo>
                        <a:pt x="181" y="0"/>
                      </a:moveTo>
                      <a:cubicBezTo>
                        <a:pt x="89" y="29"/>
                        <a:pt x="110" y="160"/>
                        <a:pt x="0" y="16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81" name="未知"/>
                <p:cNvSpPr/>
                <p:nvPr/>
              </p:nvSpPr>
              <p:spPr bwMode="auto">
                <a:xfrm>
                  <a:off x="1029" y="1008"/>
                  <a:ext cx="203" cy="30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64"/>
                    </a:cxn>
                    <a:cxn ang="0">
                      <a:pos x="203" y="181"/>
                    </a:cxn>
                    <a:cxn ang="0">
                      <a:pos x="139" y="309"/>
                    </a:cxn>
                  </a:cxnLst>
                  <a:rect l="l" t="t" r="GT0" b="GT1"/>
                  <a:pathLst>
                    <a:path w="203" h="309">
                      <a:moveTo>
                        <a:pt x="0" y="0"/>
                      </a:moveTo>
                      <a:cubicBezTo>
                        <a:pt x="77" y="52"/>
                        <a:pt x="41" y="32"/>
                        <a:pt x="107" y="64"/>
                      </a:cubicBezTo>
                      <a:cubicBezTo>
                        <a:pt x="140" y="114"/>
                        <a:pt x="174" y="123"/>
                        <a:pt x="203" y="181"/>
                      </a:cubicBezTo>
                      <a:cubicBezTo>
                        <a:pt x="187" y="255"/>
                        <a:pt x="198" y="281"/>
                        <a:pt x="139" y="30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82" name="未知"/>
                <p:cNvSpPr/>
                <p:nvPr/>
              </p:nvSpPr>
              <p:spPr bwMode="auto">
                <a:xfrm>
                  <a:off x="528" y="1632"/>
                  <a:ext cx="2475" cy="416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139"/>
                    </a:cxn>
                    <a:cxn ang="0">
                      <a:pos x="118" y="171"/>
                    </a:cxn>
                    <a:cxn ang="0">
                      <a:pos x="182" y="192"/>
                    </a:cxn>
                    <a:cxn ang="0">
                      <a:pos x="214" y="214"/>
                    </a:cxn>
                    <a:cxn ang="0">
                      <a:pos x="256" y="224"/>
                    </a:cxn>
                    <a:cxn ang="0">
                      <a:pos x="278" y="256"/>
                    </a:cxn>
                    <a:cxn ang="0">
                      <a:pos x="384" y="299"/>
                    </a:cxn>
                    <a:cxn ang="0">
                      <a:pos x="587" y="406"/>
                    </a:cxn>
                    <a:cxn ang="0">
                      <a:pos x="747" y="416"/>
                    </a:cxn>
                    <a:cxn ang="0">
                      <a:pos x="1366" y="363"/>
                    </a:cxn>
                    <a:cxn ang="0">
                      <a:pos x="1408" y="342"/>
                    </a:cxn>
                    <a:cxn ang="0">
                      <a:pos x="1430" y="320"/>
                    </a:cxn>
                    <a:cxn ang="0">
                      <a:pos x="1728" y="267"/>
                    </a:cxn>
                    <a:cxn ang="0">
                      <a:pos x="1888" y="224"/>
                    </a:cxn>
                    <a:cxn ang="0">
                      <a:pos x="2358" y="267"/>
                    </a:cxn>
                    <a:cxn ang="0">
                      <a:pos x="2475" y="299"/>
                    </a:cxn>
                  </a:cxnLst>
                  <a:rect l="l" t="t" r="GT0" b="GT1"/>
                  <a:pathLst>
                    <a:path w="2475" h="416">
                      <a:moveTo>
                        <a:pt x="0" y="0"/>
                      </a:moveTo>
                      <a:cubicBezTo>
                        <a:pt x="16" y="47"/>
                        <a:pt x="71" y="103"/>
                        <a:pt x="107" y="139"/>
                      </a:cubicBezTo>
                      <a:cubicBezTo>
                        <a:pt x="111" y="150"/>
                        <a:pt x="109" y="164"/>
                        <a:pt x="118" y="171"/>
                      </a:cubicBezTo>
                      <a:cubicBezTo>
                        <a:pt x="136" y="184"/>
                        <a:pt x="182" y="192"/>
                        <a:pt x="182" y="192"/>
                      </a:cubicBezTo>
                      <a:cubicBezTo>
                        <a:pt x="193" y="199"/>
                        <a:pt x="202" y="209"/>
                        <a:pt x="214" y="214"/>
                      </a:cubicBezTo>
                      <a:cubicBezTo>
                        <a:pt x="227" y="220"/>
                        <a:pt x="244" y="216"/>
                        <a:pt x="256" y="224"/>
                      </a:cubicBezTo>
                      <a:cubicBezTo>
                        <a:pt x="267" y="231"/>
                        <a:pt x="268" y="248"/>
                        <a:pt x="278" y="256"/>
                      </a:cubicBezTo>
                      <a:cubicBezTo>
                        <a:pt x="294" y="268"/>
                        <a:pt x="364" y="294"/>
                        <a:pt x="384" y="299"/>
                      </a:cubicBezTo>
                      <a:cubicBezTo>
                        <a:pt x="449" y="342"/>
                        <a:pt x="504" y="397"/>
                        <a:pt x="587" y="406"/>
                      </a:cubicBezTo>
                      <a:cubicBezTo>
                        <a:pt x="640" y="411"/>
                        <a:pt x="694" y="413"/>
                        <a:pt x="747" y="416"/>
                      </a:cubicBezTo>
                      <a:cubicBezTo>
                        <a:pt x="958" y="406"/>
                        <a:pt x="1154" y="372"/>
                        <a:pt x="1366" y="363"/>
                      </a:cubicBezTo>
                      <a:cubicBezTo>
                        <a:pt x="1380" y="356"/>
                        <a:pt x="1395" y="351"/>
                        <a:pt x="1408" y="342"/>
                      </a:cubicBezTo>
                      <a:cubicBezTo>
                        <a:pt x="1417" y="336"/>
                        <a:pt x="1421" y="325"/>
                        <a:pt x="1430" y="320"/>
                      </a:cubicBezTo>
                      <a:cubicBezTo>
                        <a:pt x="1501" y="278"/>
                        <a:pt x="1657" y="273"/>
                        <a:pt x="1728" y="267"/>
                      </a:cubicBezTo>
                      <a:cubicBezTo>
                        <a:pt x="1782" y="253"/>
                        <a:pt x="1833" y="235"/>
                        <a:pt x="1888" y="224"/>
                      </a:cubicBezTo>
                      <a:cubicBezTo>
                        <a:pt x="2093" y="232"/>
                        <a:pt x="2177" y="246"/>
                        <a:pt x="2358" y="267"/>
                      </a:cubicBezTo>
                      <a:cubicBezTo>
                        <a:pt x="2389" y="277"/>
                        <a:pt x="2440" y="299"/>
                        <a:pt x="2475" y="29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83" name="未知"/>
                <p:cNvSpPr/>
                <p:nvPr/>
              </p:nvSpPr>
              <p:spPr bwMode="auto">
                <a:xfrm>
                  <a:off x="624" y="1563"/>
                  <a:ext cx="139" cy="27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75" y="64"/>
                    </a:cxn>
                    <a:cxn ang="0">
                      <a:pos x="139" y="128"/>
                    </a:cxn>
                    <a:cxn ang="0">
                      <a:pos x="128" y="213"/>
                    </a:cxn>
                    <a:cxn ang="0">
                      <a:pos x="107" y="245"/>
                    </a:cxn>
                    <a:cxn ang="0">
                      <a:pos x="96" y="277"/>
                    </a:cxn>
                  </a:cxnLst>
                  <a:rect l="l" t="t" r="GT0" b="GT1"/>
                  <a:pathLst>
                    <a:path w="139" h="277">
                      <a:moveTo>
                        <a:pt x="0" y="0"/>
                      </a:moveTo>
                      <a:cubicBezTo>
                        <a:pt x="45" y="14"/>
                        <a:pt x="45" y="30"/>
                        <a:pt x="75" y="64"/>
                      </a:cubicBezTo>
                      <a:cubicBezTo>
                        <a:pt x="95" y="86"/>
                        <a:pt x="139" y="128"/>
                        <a:pt x="139" y="128"/>
                      </a:cubicBezTo>
                      <a:cubicBezTo>
                        <a:pt x="135" y="156"/>
                        <a:pt x="136" y="185"/>
                        <a:pt x="128" y="213"/>
                      </a:cubicBezTo>
                      <a:cubicBezTo>
                        <a:pt x="125" y="225"/>
                        <a:pt x="113" y="234"/>
                        <a:pt x="107" y="245"/>
                      </a:cubicBezTo>
                      <a:cubicBezTo>
                        <a:pt x="102" y="255"/>
                        <a:pt x="96" y="277"/>
                        <a:pt x="96" y="277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84" name="未知"/>
                <p:cNvSpPr/>
                <p:nvPr/>
              </p:nvSpPr>
              <p:spPr bwMode="auto">
                <a:xfrm>
                  <a:off x="868" y="1787"/>
                  <a:ext cx="12" cy="74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2" y="0"/>
                    </a:cxn>
                    <a:cxn ang="0">
                      <a:pos x="1" y="74"/>
                    </a:cxn>
                  </a:cxnLst>
                  <a:rect l="l" t="t" r="GT0" b="GT1"/>
                  <a:pathLst>
                    <a:path w="12" h="74">
                      <a:moveTo>
                        <a:pt x="12" y="0"/>
                      </a:moveTo>
                      <a:cubicBezTo>
                        <a:pt x="0" y="67"/>
                        <a:pt x="1" y="42"/>
                        <a:pt x="1" y="7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85" name="未知"/>
                <p:cNvSpPr/>
                <p:nvPr/>
              </p:nvSpPr>
              <p:spPr bwMode="auto">
                <a:xfrm>
                  <a:off x="960" y="1808"/>
                  <a:ext cx="16" cy="75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6" y="0"/>
                    </a:cxn>
                    <a:cxn ang="0">
                      <a:pos x="5" y="75"/>
                    </a:cxn>
                  </a:cxnLst>
                  <a:rect l="l" t="t" r="GT0" b="GT1"/>
                  <a:pathLst>
                    <a:path w="16" h="75">
                      <a:moveTo>
                        <a:pt x="16" y="0"/>
                      </a:moveTo>
                      <a:cubicBezTo>
                        <a:pt x="0" y="46"/>
                        <a:pt x="5" y="21"/>
                        <a:pt x="5" y="75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86" name="未知"/>
                <p:cNvSpPr/>
                <p:nvPr/>
              </p:nvSpPr>
              <p:spPr bwMode="auto">
                <a:xfrm>
                  <a:off x="1339" y="1008"/>
                  <a:ext cx="98" cy="45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" y="96"/>
                    </a:cxn>
                    <a:cxn ang="0">
                      <a:pos x="53" y="160"/>
                    </a:cxn>
                    <a:cxn ang="0">
                      <a:pos x="74" y="192"/>
                    </a:cxn>
                    <a:cxn ang="0">
                      <a:pos x="53" y="459"/>
                    </a:cxn>
                  </a:cxnLst>
                  <a:rect l="l" t="t" r="GT0" b="GT1"/>
                  <a:pathLst>
                    <a:path w="98" h="459">
                      <a:moveTo>
                        <a:pt x="0" y="0"/>
                      </a:moveTo>
                      <a:cubicBezTo>
                        <a:pt x="3" y="32"/>
                        <a:pt x="0" y="65"/>
                        <a:pt x="10" y="96"/>
                      </a:cubicBezTo>
                      <a:cubicBezTo>
                        <a:pt x="18" y="120"/>
                        <a:pt x="39" y="139"/>
                        <a:pt x="53" y="160"/>
                      </a:cubicBezTo>
                      <a:cubicBezTo>
                        <a:pt x="60" y="171"/>
                        <a:pt x="74" y="192"/>
                        <a:pt x="74" y="192"/>
                      </a:cubicBezTo>
                      <a:cubicBezTo>
                        <a:pt x="98" y="284"/>
                        <a:pt x="53" y="367"/>
                        <a:pt x="53" y="45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6268" name="未知"/>
              <p:cNvSpPr/>
              <p:nvPr/>
            </p:nvSpPr>
            <p:spPr bwMode="auto">
              <a:xfrm>
                <a:off x="1344" y="144"/>
                <a:ext cx="341" cy="119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149" y="108"/>
                  </a:cxn>
                  <a:cxn ang="0">
                    <a:pos x="0" y="33"/>
                  </a:cxn>
                  <a:cxn ang="0">
                    <a:pos x="299" y="22"/>
                  </a:cxn>
                  <a:cxn ang="0">
                    <a:pos x="341" y="54"/>
                  </a:cxn>
                </a:cxnLst>
                <a:rect l="l" t="t" r="GT0" b="GT1"/>
                <a:pathLst>
                  <a:path w="341" h="119">
                    <a:moveTo>
                      <a:pt x="149" y="108"/>
                    </a:moveTo>
                    <a:cubicBezTo>
                      <a:pt x="37" y="98"/>
                      <a:pt x="30" y="119"/>
                      <a:pt x="0" y="33"/>
                    </a:cubicBezTo>
                    <a:cubicBezTo>
                      <a:pt x="97" y="0"/>
                      <a:pt x="199" y="15"/>
                      <a:pt x="299" y="22"/>
                    </a:cubicBezTo>
                    <a:cubicBezTo>
                      <a:pt x="325" y="50"/>
                      <a:pt x="311" y="40"/>
                      <a:pt x="341" y="5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</p:grpSp>
        <p:grpSp>
          <p:nvGrpSpPr>
            <p:cNvPr id="6259" name="Group 89"/>
            <p:cNvGrpSpPr/>
            <p:nvPr/>
          </p:nvGrpSpPr>
          <p:grpSpPr>
            <a:xfrm>
              <a:off x="96" y="96"/>
              <a:ext cx="475" cy="171"/>
              <a:chExt cx="475" cy="171"/>
            </a:xfrm>
          </p:grpSpPr>
          <p:sp>
            <p:nvSpPr>
              <p:cNvPr id="6264" name="未知"/>
              <p:cNvSpPr/>
              <p:nvPr/>
            </p:nvSpPr>
            <p:spPr bwMode="auto">
              <a:xfrm>
                <a:off x="0" y="0"/>
                <a:ext cx="293" cy="171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0" y="96"/>
                  </a:cxn>
                  <a:cxn ang="0">
                    <a:pos x="43" y="86"/>
                  </a:cxn>
                  <a:cxn ang="0">
                    <a:pos x="52" y="22"/>
                  </a:cxn>
                  <a:cxn ang="0">
                    <a:pos x="60" y="0"/>
                  </a:cxn>
                  <a:cxn ang="0">
                    <a:pos x="87" y="86"/>
                  </a:cxn>
                  <a:cxn ang="0">
                    <a:pos x="70" y="171"/>
                  </a:cxn>
                </a:cxnLst>
                <a:rect l="l" t="t" r="GT0" b="GT1"/>
                <a:pathLst>
                  <a:path w="341" h="171">
                    <a:moveTo>
                      <a:pt x="0" y="96"/>
                    </a:moveTo>
                    <a:cubicBezTo>
                      <a:pt x="57" y="93"/>
                      <a:pt x="115" y="98"/>
                      <a:pt x="170" y="86"/>
                    </a:cubicBezTo>
                    <a:cubicBezTo>
                      <a:pt x="194" y="81"/>
                      <a:pt x="192" y="35"/>
                      <a:pt x="202" y="22"/>
                    </a:cubicBezTo>
                    <a:cubicBezTo>
                      <a:pt x="210" y="12"/>
                      <a:pt x="223" y="7"/>
                      <a:pt x="234" y="0"/>
                    </a:cubicBezTo>
                    <a:cubicBezTo>
                      <a:pt x="303" y="24"/>
                      <a:pt x="315" y="11"/>
                      <a:pt x="341" y="86"/>
                    </a:cubicBezTo>
                    <a:cubicBezTo>
                      <a:pt x="333" y="124"/>
                      <a:pt x="331" y="171"/>
                      <a:pt x="277" y="171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6265" name="未知"/>
              <p:cNvSpPr/>
              <p:nvPr/>
            </p:nvSpPr>
            <p:spPr bwMode="auto">
              <a:xfrm>
                <a:off x="240" y="0"/>
                <a:ext cx="235" cy="160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9" y="11"/>
                  </a:cxn>
                  <a:cxn ang="0">
                    <a:pos x="5" y="13"/>
                  </a:cxn>
                  <a:cxn ang="0">
                    <a:pos x="4" y="29"/>
                  </a:cxn>
                  <a:cxn ang="0">
                    <a:pos x="3" y="37"/>
                  </a:cxn>
                  <a:cxn ang="0">
                    <a:pos x="0" y="23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2" y="0"/>
                  </a:cxn>
                </a:cxnLst>
                <a:rect l="l" t="t" r="GT0" b="GT1"/>
                <a:pathLst>
                  <a:path w="352" h="192">
                    <a:moveTo>
                      <a:pt x="352" y="53"/>
                    </a:moveTo>
                    <a:cubicBezTo>
                      <a:pt x="292" y="57"/>
                      <a:pt x="225" y="37"/>
                      <a:pt x="171" y="64"/>
                    </a:cubicBezTo>
                    <a:cubicBezTo>
                      <a:pt x="145" y="77"/>
                      <a:pt x="174" y="124"/>
                      <a:pt x="160" y="149"/>
                    </a:cubicBezTo>
                    <a:cubicBezTo>
                      <a:pt x="147" y="171"/>
                      <a:pt x="96" y="192"/>
                      <a:pt x="96" y="192"/>
                    </a:cubicBezTo>
                    <a:cubicBezTo>
                      <a:pt x="18" y="179"/>
                      <a:pt x="24" y="187"/>
                      <a:pt x="0" y="117"/>
                    </a:cubicBezTo>
                    <a:cubicBezTo>
                      <a:pt x="5" y="88"/>
                      <a:pt x="4" y="43"/>
                      <a:pt x="32" y="21"/>
                    </a:cubicBezTo>
                    <a:cubicBezTo>
                      <a:pt x="41" y="14"/>
                      <a:pt x="54" y="16"/>
                      <a:pt x="64" y="11"/>
                    </a:cubicBezTo>
                    <a:cubicBezTo>
                      <a:pt x="69" y="9"/>
                      <a:pt x="71" y="4"/>
                      <a:pt x="75" y="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</p:grpSp>
        <p:sp>
          <p:nvSpPr>
            <p:cNvPr id="6260" name="Rectangle 92"/>
            <p:cNvSpPr/>
            <p:nvPr/>
          </p:nvSpPr>
          <p:spPr>
            <a:xfrm>
              <a:off x="0" y="144"/>
              <a:ext cx="144" cy="96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6261" name="Rectangle 93"/>
            <p:cNvSpPr/>
            <p:nvPr/>
          </p:nvSpPr>
          <p:spPr>
            <a:xfrm>
              <a:off x="48" y="144"/>
              <a:ext cx="48" cy="96"/>
            </a:xfrm>
            <a:prstGeom prst="rect">
              <a:avLst/>
            </a:prstGeom>
            <a:solidFill>
              <a:srgbClr val="FF3300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6262" name="Rectangle 94"/>
            <p:cNvSpPr/>
            <p:nvPr/>
          </p:nvSpPr>
          <p:spPr>
            <a:xfrm>
              <a:off x="576" y="96"/>
              <a:ext cx="144" cy="96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6263" name="Rectangle 95"/>
            <p:cNvSpPr/>
            <p:nvPr/>
          </p:nvSpPr>
          <p:spPr>
            <a:xfrm>
              <a:off x="624" y="96"/>
              <a:ext cx="48" cy="96"/>
            </a:xfrm>
            <a:prstGeom prst="rect">
              <a:avLst/>
            </a:prstGeom>
            <a:solidFill>
              <a:srgbClr val="FF3300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</p:grpSp>
      <p:grpSp>
        <p:nvGrpSpPr>
          <p:cNvPr id="6154" name="Group 96"/>
          <p:cNvGrpSpPr/>
          <p:nvPr/>
        </p:nvGrpSpPr>
        <p:grpSpPr>
          <a:xfrm>
            <a:off x="3886200" y="838200"/>
            <a:ext cx="4876800" cy="762000"/>
            <a:chExt cx="3072" cy="480"/>
          </a:xfrm>
        </p:grpSpPr>
        <p:grpSp>
          <p:nvGrpSpPr>
            <p:cNvPr id="6219" name="Group 97"/>
            <p:cNvGrpSpPr/>
            <p:nvPr/>
          </p:nvGrpSpPr>
          <p:grpSpPr>
            <a:xfrm>
              <a:off x="912" y="0"/>
              <a:ext cx="2160" cy="480"/>
              <a:chExt cx="2160" cy="480"/>
            </a:xfrm>
          </p:grpSpPr>
          <p:grpSp>
            <p:nvGrpSpPr>
              <p:cNvPr id="6230" name="Group 98"/>
              <p:cNvGrpSpPr/>
              <p:nvPr/>
            </p:nvGrpSpPr>
            <p:grpSpPr>
              <a:xfrm>
                <a:off x="0" y="0"/>
                <a:ext cx="1392" cy="288"/>
                <a:chExt cx="1392" cy="288"/>
              </a:xfrm>
            </p:grpSpPr>
            <p:sp>
              <p:nvSpPr>
                <p:cNvPr id="6251" name="Rectangle 99"/>
                <p:cNvSpPr/>
                <p:nvPr/>
              </p:nvSpPr>
              <p:spPr>
                <a:xfrm>
                  <a:off x="48" y="48"/>
                  <a:ext cx="1152" cy="192"/>
                </a:xfrm>
                <a:prstGeom prst="rect">
                  <a:avLst/>
                </a:prstGeom>
                <a:solidFill>
                  <a:srgbClr val="B6BDC8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252" name="Rectangle 100"/>
                <p:cNvSpPr/>
                <p:nvPr/>
              </p:nvSpPr>
              <p:spPr>
                <a:xfrm>
                  <a:off x="0" y="0"/>
                  <a:ext cx="48" cy="288"/>
                </a:xfrm>
                <a:prstGeom prst="rect">
                  <a:avLst/>
                </a:prstGeom>
                <a:solidFill>
                  <a:srgbClr val="B6BDC8"/>
                </a:solidFill>
                <a:ln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253" name="Oval 101"/>
                <p:cNvSpPr/>
                <p:nvPr/>
              </p:nvSpPr>
              <p:spPr>
                <a:xfrm>
                  <a:off x="1200" y="0"/>
                  <a:ext cx="48" cy="288"/>
                </a:xfrm>
                <a:prstGeom prst="ellipse">
                  <a:avLst/>
                </a:prstGeom>
                <a:solidFill>
                  <a:srgbClr val="B6BDC8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254" name="Oval 102"/>
                <p:cNvSpPr/>
                <p:nvPr/>
              </p:nvSpPr>
              <p:spPr>
                <a:xfrm>
                  <a:off x="1248" y="96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cxnSp>
              <p:nvCxnSpPr>
                <p:cNvPr id="6255" name="Line 103"/>
                <p:cNvCxnSpPr/>
                <p:nvPr/>
              </p:nvCxnSpPr>
              <p:spPr>
                <a:xfrm>
                  <a:off x="192" y="192"/>
                  <a:ext cx="912" cy="0"/>
                </a:xfrm>
                <a:prstGeom prst="line">
                  <a:avLst/>
                </a:prstGeom>
                <a:noFill/>
                <a:ln w="57150">
                  <a:solidFill>
                    <a:srgbClr val="869BB6"/>
                  </a:solidFill>
                  <a:miter lim="800000"/>
                </a:ln>
              </p:spPr>
            </p:cxnSp>
            <p:cxnSp>
              <p:nvCxnSpPr>
                <p:cNvPr id="6256" name="Line 104"/>
                <p:cNvCxnSpPr/>
                <p:nvPr/>
              </p:nvCxnSpPr>
              <p:spPr>
                <a:xfrm>
                  <a:off x="480" y="144"/>
                  <a:ext cx="624" cy="0"/>
                </a:xfrm>
                <a:prstGeom prst="line">
                  <a:avLst/>
                </a:prstGeom>
                <a:noFill/>
                <a:ln w="28575">
                  <a:solidFill>
                    <a:srgbClr val="869BB6"/>
                  </a:solidFill>
                  <a:miter lim="800000"/>
                </a:ln>
              </p:spPr>
            </p:cxnSp>
            <p:cxnSp>
              <p:nvCxnSpPr>
                <p:cNvPr id="6257" name="Line 105"/>
                <p:cNvCxnSpPr/>
                <p:nvPr/>
              </p:nvCxnSpPr>
              <p:spPr>
                <a:xfrm>
                  <a:off x="192" y="96"/>
                  <a:ext cx="912" cy="0"/>
                </a:xfrm>
                <a:prstGeom prst="line">
                  <a:avLst/>
                </a:prstGeom>
                <a:noFill/>
                <a:ln w="57150">
                  <a:solidFill>
                    <a:srgbClr val="869BB6"/>
                  </a:solidFill>
                  <a:miter lim="800000"/>
                </a:ln>
              </p:spPr>
            </p:cxnSp>
          </p:grpSp>
          <p:grpSp>
            <p:nvGrpSpPr>
              <p:cNvPr id="6231" name="Group 106"/>
              <p:cNvGrpSpPr/>
              <p:nvPr/>
            </p:nvGrpSpPr>
            <p:grpSpPr>
              <a:xfrm>
                <a:off x="1488" y="48"/>
                <a:ext cx="672" cy="432"/>
                <a:chExt cx="3195" cy="2048"/>
              </a:xfrm>
            </p:grpSpPr>
            <p:sp>
              <p:nvSpPr>
                <p:cNvPr id="6233" name="未知"/>
                <p:cNvSpPr/>
                <p:nvPr/>
              </p:nvSpPr>
              <p:spPr bwMode="auto">
                <a:xfrm>
                  <a:off x="0" y="0"/>
                  <a:ext cx="3195" cy="106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30" y="1069"/>
                    </a:cxn>
                    <a:cxn ang="0">
                      <a:pos x="81" y="706"/>
                    </a:cxn>
                    <a:cxn ang="0">
                      <a:pos x="59" y="578"/>
                    </a:cxn>
                    <a:cxn ang="0">
                      <a:pos x="49" y="514"/>
                    </a:cxn>
                    <a:cxn ang="0">
                      <a:pos x="134" y="226"/>
                    </a:cxn>
                    <a:cxn ang="0">
                      <a:pos x="187" y="183"/>
                    </a:cxn>
                    <a:cxn ang="0">
                      <a:pos x="209" y="162"/>
                    </a:cxn>
                    <a:cxn ang="0">
                      <a:pos x="305" y="141"/>
                    </a:cxn>
                    <a:cxn ang="0">
                      <a:pos x="390" y="109"/>
                    </a:cxn>
                    <a:cxn ang="0">
                      <a:pos x="497" y="45"/>
                    </a:cxn>
                    <a:cxn ang="0">
                      <a:pos x="689" y="34"/>
                    </a:cxn>
                    <a:cxn ang="0">
                      <a:pos x="806" y="23"/>
                    </a:cxn>
                    <a:cxn ang="0">
                      <a:pos x="1595" y="98"/>
                    </a:cxn>
                    <a:cxn ang="0">
                      <a:pos x="1670" y="173"/>
                    </a:cxn>
                    <a:cxn ang="0">
                      <a:pos x="1926" y="301"/>
                    </a:cxn>
                    <a:cxn ang="0">
                      <a:pos x="2043" y="343"/>
                    </a:cxn>
                    <a:cxn ang="0">
                      <a:pos x="2118" y="386"/>
                    </a:cxn>
                    <a:cxn ang="0">
                      <a:pos x="2193" y="450"/>
                    </a:cxn>
                    <a:cxn ang="0">
                      <a:pos x="2257" y="461"/>
                    </a:cxn>
                    <a:cxn ang="0">
                      <a:pos x="2385" y="525"/>
                    </a:cxn>
                    <a:cxn ang="0">
                      <a:pos x="2417" y="535"/>
                    </a:cxn>
                    <a:cxn ang="0">
                      <a:pos x="2619" y="589"/>
                    </a:cxn>
                    <a:cxn ang="0">
                      <a:pos x="3195" y="599"/>
                    </a:cxn>
                  </a:cxnLst>
                  <a:rect l="l" t="t" r="GT0" b="GT1"/>
                  <a:pathLst>
                    <a:path w="3195" h="1069">
                      <a:moveTo>
                        <a:pt x="230" y="1069"/>
                      </a:moveTo>
                      <a:cubicBezTo>
                        <a:pt x="161" y="947"/>
                        <a:pt x="112" y="842"/>
                        <a:pt x="81" y="706"/>
                      </a:cubicBezTo>
                      <a:cubicBezTo>
                        <a:pt x="72" y="664"/>
                        <a:pt x="66" y="621"/>
                        <a:pt x="59" y="578"/>
                      </a:cubicBezTo>
                      <a:cubicBezTo>
                        <a:pt x="55" y="557"/>
                        <a:pt x="49" y="514"/>
                        <a:pt x="49" y="514"/>
                      </a:cubicBezTo>
                      <a:cubicBezTo>
                        <a:pt x="61" y="225"/>
                        <a:pt x="0" y="314"/>
                        <a:pt x="134" y="226"/>
                      </a:cubicBezTo>
                      <a:cubicBezTo>
                        <a:pt x="175" y="164"/>
                        <a:pt x="131" y="216"/>
                        <a:pt x="187" y="183"/>
                      </a:cubicBezTo>
                      <a:cubicBezTo>
                        <a:pt x="196" y="178"/>
                        <a:pt x="200" y="167"/>
                        <a:pt x="209" y="162"/>
                      </a:cubicBezTo>
                      <a:cubicBezTo>
                        <a:pt x="232" y="149"/>
                        <a:pt x="287" y="144"/>
                        <a:pt x="305" y="141"/>
                      </a:cubicBezTo>
                      <a:cubicBezTo>
                        <a:pt x="333" y="130"/>
                        <a:pt x="363" y="123"/>
                        <a:pt x="390" y="109"/>
                      </a:cubicBezTo>
                      <a:cubicBezTo>
                        <a:pt x="425" y="90"/>
                        <a:pt x="453" y="49"/>
                        <a:pt x="497" y="45"/>
                      </a:cubicBezTo>
                      <a:cubicBezTo>
                        <a:pt x="561" y="39"/>
                        <a:pt x="625" y="39"/>
                        <a:pt x="689" y="34"/>
                      </a:cubicBezTo>
                      <a:cubicBezTo>
                        <a:pt x="728" y="31"/>
                        <a:pt x="767" y="27"/>
                        <a:pt x="806" y="23"/>
                      </a:cubicBezTo>
                      <a:cubicBezTo>
                        <a:pt x="1201" y="30"/>
                        <a:pt x="1310" y="0"/>
                        <a:pt x="1595" y="98"/>
                      </a:cubicBezTo>
                      <a:cubicBezTo>
                        <a:pt x="1620" y="123"/>
                        <a:pt x="1638" y="157"/>
                        <a:pt x="1670" y="173"/>
                      </a:cubicBezTo>
                      <a:cubicBezTo>
                        <a:pt x="1756" y="215"/>
                        <a:pt x="1841" y="258"/>
                        <a:pt x="1926" y="301"/>
                      </a:cubicBezTo>
                      <a:cubicBezTo>
                        <a:pt x="1963" y="320"/>
                        <a:pt x="2005" y="327"/>
                        <a:pt x="2043" y="343"/>
                      </a:cubicBezTo>
                      <a:cubicBezTo>
                        <a:pt x="2061" y="351"/>
                        <a:pt x="2101" y="372"/>
                        <a:pt x="2118" y="386"/>
                      </a:cubicBezTo>
                      <a:cubicBezTo>
                        <a:pt x="2143" y="407"/>
                        <a:pt x="2161" y="437"/>
                        <a:pt x="2193" y="450"/>
                      </a:cubicBezTo>
                      <a:cubicBezTo>
                        <a:pt x="2213" y="458"/>
                        <a:pt x="2236" y="457"/>
                        <a:pt x="2257" y="461"/>
                      </a:cubicBezTo>
                      <a:cubicBezTo>
                        <a:pt x="2337" y="513"/>
                        <a:pt x="2300" y="497"/>
                        <a:pt x="2385" y="525"/>
                      </a:cubicBezTo>
                      <a:cubicBezTo>
                        <a:pt x="2396" y="529"/>
                        <a:pt x="2417" y="535"/>
                        <a:pt x="2417" y="535"/>
                      </a:cubicBezTo>
                      <a:cubicBezTo>
                        <a:pt x="2469" y="589"/>
                        <a:pt x="2550" y="582"/>
                        <a:pt x="2619" y="589"/>
                      </a:cubicBezTo>
                      <a:cubicBezTo>
                        <a:pt x="2824" y="653"/>
                        <a:pt x="2640" y="599"/>
                        <a:pt x="3195" y="59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34" name="未知"/>
                <p:cNvSpPr/>
                <p:nvPr/>
              </p:nvSpPr>
              <p:spPr bwMode="auto">
                <a:xfrm>
                  <a:off x="1200" y="528"/>
                  <a:ext cx="224" cy="598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86" y="150"/>
                    </a:cxn>
                    <a:cxn ang="0">
                      <a:pos x="118" y="278"/>
                    </a:cxn>
                    <a:cxn ang="0">
                      <a:pos x="150" y="523"/>
                    </a:cxn>
                    <a:cxn ang="0">
                      <a:pos x="224" y="598"/>
                    </a:cxn>
                  </a:cxnLst>
                  <a:rect l="l" t="t" r="GT0" b="GT1"/>
                  <a:pathLst>
                    <a:path w="224" h="598">
                      <a:moveTo>
                        <a:pt x="0" y="0"/>
                      </a:moveTo>
                      <a:cubicBezTo>
                        <a:pt x="20" y="57"/>
                        <a:pt x="43" y="107"/>
                        <a:pt x="86" y="150"/>
                      </a:cubicBezTo>
                      <a:cubicBezTo>
                        <a:pt x="99" y="192"/>
                        <a:pt x="109" y="234"/>
                        <a:pt x="118" y="278"/>
                      </a:cubicBezTo>
                      <a:cubicBezTo>
                        <a:pt x="121" y="326"/>
                        <a:pt x="115" y="470"/>
                        <a:pt x="150" y="523"/>
                      </a:cubicBezTo>
                      <a:cubicBezTo>
                        <a:pt x="173" y="557"/>
                        <a:pt x="207" y="562"/>
                        <a:pt x="224" y="59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35" name="未知"/>
                <p:cNvSpPr/>
                <p:nvPr/>
              </p:nvSpPr>
              <p:spPr bwMode="auto">
                <a:xfrm>
                  <a:off x="523" y="432"/>
                  <a:ext cx="651" cy="13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32" y="22"/>
                    </a:cxn>
                    <a:cxn ang="0">
                      <a:pos x="64" y="32"/>
                    </a:cxn>
                    <a:cxn ang="0">
                      <a:pos x="117" y="75"/>
                    </a:cxn>
                    <a:cxn ang="0">
                      <a:pos x="309" y="107"/>
                    </a:cxn>
                    <a:cxn ang="0">
                      <a:pos x="352" y="118"/>
                    </a:cxn>
                    <a:cxn ang="0">
                      <a:pos x="416" y="139"/>
                    </a:cxn>
                    <a:cxn ang="0">
                      <a:pos x="651" y="128"/>
                    </a:cxn>
                  </a:cxnLst>
                  <a:rect l="l" t="t" r="GT0" b="GT1"/>
                  <a:pathLst>
                    <a:path w="651" h="139">
                      <a:moveTo>
                        <a:pt x="0" y="0"/>
                      </a:moveTo>
                      <a:cubicBezTo>
                        <a:pt x="11" y="7"/>
                        <a:pt x="20" y="16"/>
                        <a:pt x="32" y="22"/>
                      </a:cubicBezTo>
                      <a:cubicBezTo>
                        <a:pt x="42" y="27"/>
                        <a:pt x="54" y="26"/>
                        <a:pt x="64" y="32"/>
                      </a:cubicBezTo>
                      <a:cubicBezTo>
                        <a:pt x="108" y="59"/>
                        <a:pt x="58" y="54"/>
                        <a:pt x="117" y="75"/>
                      </a:cubicBezTo>
                      <a:cubicBezTo>
                        <a:pt x="184" y="99"/>
                        <a:pt x="238" y="100"/>
                        <a:pt x="309" y="107"/>
                      </a:cubicBezTo>
                      <a:cubicBezTo>
                        <a:pt x="323" y="111"/>
                        <a:pt x="338" y="114"/>
                        <a:pt x="352" y="118"/>
                      </a:cubicBezTo>
                      <a:cubicBezTo>
                        <a:pt x="374" y="124"/>
                        <a:pt x="416" y="139"/>
                        <a:pt x="416" y="139"/>
                      </a:cubicBezTo>
                      <a:cubicBezTo>
                        <a:pt x="494" y="135"/>
                        <a:pt x="651" y="128"/>
                        <a:pt x="651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36" name="未知"/>
                <p:cNvSpPr/>
                <p:nvPr/>
              </p:nvSpPr>
              <p:spPr bwMode="auto">
                <a:xfrm>
                  <a:off x="459" y="496"/>
                  <a:ext cx="107" cy="13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07" y="0"/>
                    </a:cxn>
                    <a:cxn ang="0">
                      <a:pos x="32" y="96"/>
                    </a:cxn>
                    <a:cxn ang="0">
                      <a:pos x="0" y="128"/>
                    </a:cxn>
                  </a:cxnLst>
                  <a:rect l="l" t="t" r="GT0" b="GT1"/>
                  <a:pathLst>
                    <a:path w="107" h="131">
                      <a:moveTo>
                        <a:pt x="107" y="0"/>
                      </a:moveTo>
                      <a:cubicBezTo>
                        <a:pt x="94" y="52"/>
                        <a:pt x="76" y="67"/>
                        <a:pt x="32" y="96"/>
                      </a:cubicBezTo>
                      <a:cubicBezTo>
                        <a:pt x="9" y="131"/>
                        <a:pt x="24" y="128"/>
                        <a:pt x="0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37" name="未知"/>
                <p:cNvSpPr/>
                <p:nvPr/>
              </p:nvSpPr>
              <p:spPr bwMode="auto">
                <a:xfrm>
                  <a:off x="468" y="614"/>
                  <a:ext cx="101" cy="48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2" y="0"/>
                    </a:cxn>
                    <a:cxn ang="0">
                      <a:pos x="2" y="32"/>
                    </a:cxn>
                    <a:cxn ang="0">
                      <a:pos x="55" y="96"/>
                    </a:cxn>
                    <a:cxn ang="0">
                      <a:pos x="87" y="160"/>
                    </a:cxn>
                    <a:cxn ang="0">
                      <a:pos x="98" y="480"/>
                    </a:cxn>
                  </a:cxnLst>
                  <a:rect l="l" t="t" r="GT0" b="GT1"/>
                  <a:pathLst>
                    <a:path w="100" h="480">
                      <a:moveTo>
                        <a:pt x="12" y="0"/>
                      </a:moveTo>
                      <a:cubicBezTo>
                        <a:pt x="9" y="11"/>
                        <a:pt x="0" y="21"/>
                        <a:pt x="2" y="32"/>
                      </a:cubicBezTo>
                      <a:cubicBezTo>
                        <a:pt x="6" y="53"/>
                        <a:pt x="44" y="83"/>
                        <a:pt x="55" y="96"/>
                      </a:cubicBezTo>
                      <a:cubicBezTo>
                        <a:pt x="77" y="123"/>
                        <a:pt x="76" y="129"/>
                        <a:pt x="87" y="160"/>
                      </a:cubicBezTo>
                      <a:cubicBezTo>
                        <a:pt x="101" y="380"/>
                        <a:pt x="98" y="273"/>
                        <a:pt x="98" y="48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38" name="未知"/>
                <p:cNvSpPr/>
                <p:nvPr/>
              </p:nvSpPr>
              <p:spPr bwMode="auto">
                <a:xfrm>
                  <a:off x="256" y="1083"/>
                  <a:ext cx="187" cy="256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32"/>
                    </a:cxn>
                    <a:cxn ang="0">
                      <a:pos x="150" y="85"/>
                    </a:cxn>
                    <a:cxn ang="0">
                      <a:pos x="160" y="128"/>
                    </a:cxn>
                    <a:cxn ang="0">
                      <a:pos x="182" y="160"/>
                    </a:cxn>
                    <a:cxn ang="0">
                      <a:pos x="182" y="256"/>
                    </a:cxn>
                  </a:cxnLst>
                  <a:rect l="l" t="t" r="GT0" b="GT1"/>
                  <a:pathLst>
                    <a:path w="187" h="256">
                      <a:moveTo>
                        <a:pt x="0" y="0"/>
                      </a:moveTo>
                      <a:cubicBezTo>
                        <a:pt x="36" y="10"/>
                        <a:pt x="78" y="9"/>
                        <a:pt x="107" y="32"/>
                      </a:cubicBezTo>
                      <a:cubicBezTo>
                        <a:pt x="125" y="46"/>
                        <a:pt x="134" y="69"/>
                        <a:pt x="150" y="85"/>
                      </a:cubicBezTo>
                      <a:cubicBezTo>
                        <a:pt x="153" y="99"/>
                        <a:pt x="154" y="114"/>
                        <a:pt x="160" y="128"/>
                      </a:cubicBezTo>
                      <a:cubicBezTo>
                        <a:pt x="165" y="140"/>
                        <a:pt x="180" y="147"/>
                        <a:pt x="182" y="160"/>
                      </a:cubicBezTo>
                      <a:cubicBezTo>
                        <a:pt x="187" y="192"/>
                        <a:pt x="182" y="224"/>
                        <a:pt x="182" y="256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39" name="未知"/>
                <p:cNvSpPr/>
                <p:nvPr/>
              </p:nvSpPr>
              <p:spPr bwMode="auto">
                <a:xfrm>
                  <a:off x="267" y="1019"/>
                  <a:ext cx="370" cy="43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99" y="0"/>
                    </a:cxn>
                    <a:cxn ang="0">
                      <a:pos x="352" y="128"/>
                    </a:cxn>
                    <a:cxn ang="0">
                      <a:pos x="235" y="427"/>
                    </a:cxn>
                    <a:cxn ang="0">
                      <a:pos x="128" y="405"/>
                    </a:cxn>
                    <a:cxn ang="0">
                      <a:pos x="117" y="373"/>
                    </a:cxn>
                    <a:cxn ang="0">
                      <a:pos x="64" y="320"/>
                    </a:cxn>
                    <a:cxn ang="0">
                      <a:pos x="43" y="277"/>
                    </a:cxn>
                    <a:cxn ang="0">
                      <a:pos x="21" y="213"/>
                    </a:cxn>
                    <a:cxn ang="0">
                      <a:pos x="0" y="85"/>
                    </a:cxn>
                  </a:cxnLst>
                  <a:rect l="l" t="t" r="GT0" b="GT1"/>
                  <a:pathLst>
                    <a:path w="370" h="431">
                      <a:moveTo>
                        <a:pt x="299" y="0"/>
                      </a:moveTo>
                      <a:cubicBezTo>
                        <a:pt x="315" y="47"/>
                        <a:pt x="336" y="82"/>
                        <a:pt x="352" y="128"/>
                      </a:cubicBezTo>
                      <a:cubicBezTo>
                        <a:pt x="345" y="249"/>
                        <a:pt x="370" y="392"/>
                        <a:pt x="235" y="427"/>
                      </a:cubicBezTo>
                      <a:cubicBezTo>
                        <a:pt x="199" y="422"/>
                        <a:pt x="154" y="431"/>
                        <a:pt x="128" y="405"/>
                      </a:cubicBezTo>
                      <a:cubicBezTo>
                        <a:pt x="120" y="397"/>
                        <a:pt x="122" y="383"/>
                        <a:pt x="117" y="373"/>
                      </a:cubicBezTo>
                      <a:cubicBezTo>
                        <a:pt x="99" y="337"/>
                        <a:pt x="97" y="341"/>
                        <a:pt x="64" y="320"/>
                      </a:cubicBezTo>
                      <a:cubicBezTo>
                        <a:pt x="57" y="306"/>
                        <a:pt x="49" y="292"/>
                        <a:pt x="43" y="277"/>
                      </a:cubicBezTo>
                      <a:cubicBezTo>
                        <a:pt x="35" y="256"/>
                        <a:pt x="21" y="213"/>
                        <a:pt x="21" y="213"/>
                      </a:cubicBezTo>
                      <a:cubicBezTo>
                        <a:pt x="20" y="201"/>
                        <a:pt x="0" y="111"/>
                        <a:pt x="0" y="85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0" name="未知"/>
                <p:cNvSpPr/>
                <p:nvPr/>
              </p:nvSpPr>
              <p:spPr bwMode="auto">
                <a:xfrm>
                  <a:off x="549" y="1211"/>
                  <a:ext cx="1083" cy="378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362"/>
                    </a:cxn>
                    <a:cxn ang="0">
                      <a:pos x="32" y="352"/>
                    </a:cxn>
                    <a:cxn ang="0">
                      <a:pos x="66" y="288"/>
                    </a:cxn>
                    <a:cxn ang="0">
                      <a:pos x="96" y="298"/>
                    </a:cxn>
                    <a:cxn ang="0">
                      <a:pos x="153" y="277"/>
                    </a:cxn>
                    <a:cxn ang="0">
                      <a:pos x="281" y="288"/>
                    </a:cxn>
                    <a:cxn ang="0">
                      <a:pos x="356" y="330"/>
                    </a:cxn>
                    <a:cxn ang="0">
                      <a:pos x="487" y="352"/>
                    </a:cxn>
                    <a:cxn ang="0">
                      <a:pos x="729" y="298"/>
                    </a:cxn>
                    <a:cxn ang="0">
                      <a:pos x="805" y="256"/>
                    </a:cxn>
                    <a:cxn ang="0">
                      <a:pos x="870" y="213"/>
                    </a:cxn>
                    <a:cxn ang="0">
                      <a:pos x="888" y="181"/>
                    </a:cxn>
                    <a:cxn ang="0">
                      <a:pos x="916" y="160"/>
                    </a:cxn>
                    <a:cxn ang="0">
                      <a:pos x="963" y="0"/>
                    </a:cxn>
                  </a:cxnLst>
                  <a:rect l="l" t="t" r="GT0" b="GT1"/>
                  <a:pathLst>
                    <a:path w="1099" h="378">
                      <a:moveTo>
                        <a:pt x="0" y="362"/>
                      </a:moveTo>
                      <a:cubicBezTo>
                        <a:pt x="11" y="359"/>
                        <a:pt x="24" y="360"/>
                        <a:pt x="32" y="352"/>
                      </a:cubicBezTo>
                      <a:cubicBezTo>
                        <a:pt x="50" y="334"/>
                        <a:pt x="75" y="288"/>
                        <a:pt x="75" y="288"/>
                      </a:cubicBezTo>
                      <a:cubicBezTo>
                        <a:pt x="86" y="291"/>
                        <a:pt x="96" y="299"/>
                        <a:pt x="107" y="298"/>
                      </a:cubicBezTo>
                      <a:cubicBezTo>
                        <a:pt x="129" y="295"/>
                        <a:pt x="171" y="277"/>
                        <a:pt x="171" y="277"/>
                      </a:cubicBezTo>
                      <a:cubicBezTo>
                        <a:pt x="221" y="281"/>
                        <a:pt x="271" y="277"/>
                        <a:pt x="320" y="288"/>
                      </a:cubicBezTo>
                      <a:cubicBezTo>
                        <a:pt x="351" y="295"/>
                        <a:pt x="406" y="330"/>
                        <a:pt x="406" y="330"/>
                      </a:cubicBezTo>
                      <a:cubicBezTo>
                        <a:pt x="452" y="378"/>
                        <a:pt x="484" y="361"/>
                        <a:pt x="555" y="352"/>
                      </a:cubicBezTo>
                      <a:cubicBezTo>
                        <a:pt x="649" y="340"/>
                        <a:pt x="739" y="312"/>
                        <a:pt x="832" y="298"/>
                      </a:cubicBezTo>
                      <a:cubicBezTo>
                        <a:pt x="868" y="287"/>
                        <a:pt x="882" y="267"/>
                        <a:pt x="918" y="256"/>
                      </a:cubicBezTo>
                      <a:cubicBezTo>
                        <a:pt x="942" y="240"/>
                        <a:pt x="970" y="231"/>
                        <a:pt x="992" y="213"/>
                      </a:cubicBezTo>
                      <a:cubicBezTo>
                        <a:pt x="1002" y="205"/>
                        <a:pt x="1005" y="190"/>
                        <a:pt x="1014" y="181"/>
                      </a:cubicBezTo>
                      <a:cubicBezTo>
                        <a:pt x="1023" y="172"/>
                        <a:pt x="1035" y="167"/>
                        <a:pt x="1046" y="160"/>
                      </a:cubicBezTo>
                      <a:cubicBezTo>
                        <a:pt x="1076" y="114"/>
                        <a:pt x="1099" y="57"/>
                        <a:pt x="1099" y="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1" name="未知"/>
                <p:cNvSpPr/>
                <p:nvPr/>
              </p:nvSpPr>
              <p:spPr bwMode="auto">
                <a:xfrm>
                  <a:off x="805" y="645"/>
                  <a:ext cx="288" cy="18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88" y="0"/>
                    </a:cxn>
                    <a:cxn ang="0">
                      <a:pos x="128" y="128"/>
                    </a:cxn>
                    <a:cxn ang="0">
                      <a:pos x="43" y="171"/>
                    </a:cxn>
                    <a:cxn ang="0">
                      <a:pos x="0" y="182"/>
                    </a:cxn>
                  </a:cxnLst>
                  <a:rect l="l" t="t" r="GT0" b="GT1"/>
                  <a:pathLst>
                    <a:path w="288" h="182">
                      <a:moveTo>
                        <a:pt x="288" y="0"/>
                      </a:moveTo>
                      <a:cubicBezTo>
                        <a:pt x="231" y="39"/>
                        <a:pt x="197" y="106"/>
                        <a:pt x="128" y="128"/>
                      </a:cubicBezTo>
                      <a:cubicBezTo>
                        <a:pt x="91" y="166"/>
                        <a:pt x="117" y="147"/>
                        <a:pt x="43" y="171"/>
                      </a:cubicBezTo>
                      <a:cubicBezTo>
                        <a:pt x="29" y="176"/>
                        <a:pt x="0" y="182"/>
                        <a:pt x="0" y="182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2" name="未知"/>
                <p:cNvSpPr/>
                <p:nvPr/>
              </p:nvSpPr>
              <p:spPr bwMode="auto">
                <a:xfrm>
                  <a:off x="763" y="805"/>
                  <a:ext cx="116" cy="26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85" y="107"/>
                    </a:cxn>
                    <a:cxn ang="0">
                      <a:pos x="106" y="267"/>
                    </a:cxn>
                  </a:cxnLst>
                  <a:rect l="l" t="t" r="GT0" b="GT1"/>
                  <a:pathLst>
                    <a:path w="115" h="267">
                      <a:moveTo>
                        <a:pt x="0" y="0"/>
                      </a:moveTo>
                      <a:cubicBezTo>
                        <a:pt x="28" y="38"/>
                        <a:pt x="52" y="74"/>
                        <a:pt x="85" y="107"/>
                      </a:cubicBezTo>
                      <a:cubicBezTo>
                        <a:pt x="116" y="201"/>
                        <a:pt x="106" y="149"/>
                        <a:pt x="106" y="267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3" name="未知"/>
                <p:cNvSpPr/>
                <p:nvPr/>
              </p:nvSpPr>
              <p:spPr bwMode="auto">
                <a:xfrm>
                  <a:off x="688" y="1125"/>
                  <a:ext cx="363" cy="24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24" y="0"/>
                    </a:cxn>
                    <a:cxn ang="0">
                      <a:pos x="277" y="32"/>
                    </a:cxn>
                    <a:cxn ang="0">
                      <a:pos x="363" y="139"/>
                    </a:cxn>
                    <a:cxn ang="0">
                      <a:pos x="352" y="182"/>
                    </a:cxn>
                    <a:cxn ang="0">
                      <a:pos x="245" y="224"/>
                    </a:cxn>
                    <a:cxn ang="0">
                      <a:pos x="213" y="235"/>
                    </a:cxn>
                    <a:cxn ang="0">
                      <a:pos x="75" y="203"/>
                    </a:cxn>
                    <a:cxn ang="0">
                      <a:pos x="32" y="160"/>
                    </a:cxn>
                    <a:cxn ang="0">
                      <a:pos x="0" y="128"/>
                    </a:cxn>
                  </a:cxnLst>
                  <a:rect l="l" t="t" r="GT0" b="GT1"/>
                  <a:pathLst>
                    <a:path w="363" h="241">
                      <a:moveTo>
                        <a:pt x="224" y="0"/>
                      </a:moveTo>
                      <a:cubicBezTo>
                        <a:pt x="266" y="44"/>
                        <a:pt x="221" y="4"/>
                        <a:pt x="277" y="32"/>
                      </a:cubicBezTo>
                      <a:cubicBezTo>
                        <a:pt x="322" y="55"/>
                        <a:pt x="347" y="93"/>
                        <a:pt x="363" y="139"/>
                      </a:cubicBezTo>
                      <a:cubicBezTo>
                        <a:pt x="359" y="153"/>
                        <a:pt x="362" y="171"/>
                        <a:pt x="352" y="182"/>
                      </a:cubicBezTo>
                      <a:cubicBezTo>
                        <a:pt x="340" y="196"/>
                        <a:pt x="252" y="222"/>
                        <a:pt x="245" y="224"/>
                      </a:cubicBezTo>
                      <a:cubicBezTo>
                        <a:pt x="234" y="228"/>
                        <a:pt x="213" y="235"/>
                        <a:pt x="213" y="235"/>
                      </a:cubicBezTo>
                      <a:cubicBezTo>
                        <a:pt x="139" y="227"/>
                        <a:pt x="120" y="242"/>
                        <a:pt x="75" y="203"/>
                      </a:cubicBezTo>
                      <a:cubicBezTo>
                        <a:pt x="60" y="190"/>
                        <a:pt x="46" y="174"/>
                        <a:pt x="32" y="160"/>
                      </a:cubicBezTo>
                      <a:cubicBezTo>
                        <a:pt x="21" y="149"/>
                        <a:pt x="0" y="128"/>
                        <a:pt x="0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4" name="未知"/>
                <p:cNvSpPr/>
                <p:nvPr/>
              </p:nvSpPr>
              <p:spPr bwMode="auto">
                <a:xfrm>
                  <a:off x="987" y="763"/>
                  <a:ext cx="181" cy="16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81" y="0"/>
                    </a:cxn>
                    <a:cxn ang="0">
                      <a:pos x="0" y="160"/>
                    </a:cxn>
                  </a:cxnLst>
                  <a:rect l="l" t="t" r="GT0" b="GT1"/>
                  <a:pathLst>
                    <a:path w="181" h="160">
                      <a:moveTo>
                        <a:pt x="181" y="0"/>
                      </a:moveTo>
                      <a:cubicBezTo>
                        <a:pt x="89" y="29"/>
                        <a:pt x="110" y="160"/>
                        <a:pt x="0" y="16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5" name="未知"/>
                <p:cNvSpPr/>
                <p:nvPr/>
              </p:nvSpPr>
              <p:spPr bwMode="auto">
                <a:xfrm>
                  <a:off x="1029" y="1008"/>
                  <a:ext cx="203" cy="30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64"/>
                    </a:cxn>
                    <a:cxn ang="0">
                      <a:pos x="203" y="181"/>
                    </a:cxn>
                    <a:cxn ang="0">
                      <a:pos x="139" y="309"/>
                    </a:cxn>
                  </a:cxnLst>
                  <a:rect l="l" t="t" r="GT0" b="GT1"/>
                  <a:pathLst>
                    <a:path w="203" h="309">
                      <a:moveTo>
                        <a:pt x="0" y="0"/>
                      </a:moveTo>
                      <a:cubicBezTo>
                        <a:pt x="77" y="52"/>
                        <a:pt x="41" y="32"/>
                        <a:pt x="107" y="64"/>
                      </a:cubicBezTo>
                      <a:cubicBezTo>
                        <a:pt x="140" y="114"/>
                        <a:pt x="174" y="123"/>
                        <a:pt x="203" y="181"/>
                      </a:cubicBezTo>
                      <a:cubicBezTo>
                        <a:pt x="187" y="255"/>
                        <a:pt x="198" y="281"/>
                        <a:pt x="139" y="30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6" name="未知"/>
                <p:cNvSpPr/>
                <p:nvPr/>
              </p:nvSpPr>
              <p:spPr bwMode="auto">
                <a:xfrm>
                  <a:off x="528" y="1632"/>
                  <a:ext cx="2475" cy="416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139"/>
                    </a:cxn>
                    <a:cxn ang="0">
                      <a:pos x="118" y="171"/>
                    </a:cxn>
                    <a:cxn ang="0">
                      <a:pos x="182" y="192"/>
                    </a:cxn>
                    <a:cxn ang="0">
                      <a:pos x="214" y="214"/>
                    </a:cxn>
                    <a:cxn ang="0">
                      <a:pos x="256" y="224"/>
                    </a:cxn>
                    <a:cxn ang="0">
                      <a:pos x="278" y="256"/>
                    </a:cxn>
                    <a:cxn ang="0">
                      <a:pos x="384" y="299"/>
                    </a:cxn>
                    <a:cxn ang="0">
                      <a:pos x="587" y="406"/>
                    </a:cxn>
                    <a:cxn ang="0">
                      <a:pos x="747" y="416"/>
                    </a:cxn>
                    <a:cxn ang="0">
                      <a:pos x="1366" y="363"/>
                    </a:cxn>
                    <a:cxn ang="0">
                      <a:pos x="1408" y="342"/>
                    </a:cxn>
                    <a:cxn ang="0">
                      <a:pos x="1430" y="320"/>
                    </a:cxn>
                    <a:cxn ang="0">
                      <a:pos x="1728" y="267"/>
                    </a:cxn>
                    <a:cxn ang="0">
                      <a:pos x="1888" y="224"/>
                    </a:cxn>
                    <a:cxn ang="0">
                      <a:pos x="2358" y="267"/>
                    </a:cxn>
                    <a:cxn ang="0">
                      <a:pos x="2475" y="299"/>
                    </a:cxn>
                  </a:cxnLst>
                  <a:rect l="l" t="t" r="GT0" b="GT1"/>
                  <a:pathLst>
                    <a:path w="2475" h="416">
                      <a:moveTo>
                        <a:pt x="0" y="0"/>
                      </a:moveTo>
                      <a:cubicBezTo>
                        <a:pt x="16" y="47"/>
                        <a:pt x="71" y="103"/>
                        <a:pt x="107" y="139"/>
                      </a:cubicBezTo>
                      <a:cubicBezTo>
                        <a:pt x="111" y="150"/>
                        <a:pt x="109" y="164"/>
                        <a:pt x="118" y="171"/>
                      </a:cubicBezTo>
                      <a:cubicBezTo>
                        <a:pt x="136" y="184"/>
                        <a:pt x="182" y="192"/>
                        <a:pt x="182" y="192"/>
                      </a:cubicBezTo>
                      <a:cubicBezTo>
                        <a:pt x="193" y="199"/>
                        <a:pt x="202" y="209"/>
                        <a:pt x="214" y="214"/>
                      </a:cubicBezTo>
                      <a:cubicBezTo>
                        <a:pt x="227" y="220"/>
                        <a:pt x="244" y="216"/>
                        <a:pt x="256" y="224"/>
                      </a:cubicBezTo>
                      <a:cubicBezTo>
                        <a:pt x="267" y="231"/>
                        <a:pt x="268" y="248"/>
                        <a:pt x="278" y="256"/>
                      </a:cubicBezTo>
                      <a:cubicBezTo>
                        <a:pt x="294" y="268"/>
                        <a:pt x="364" y="294"/>
                        <a:pt x="384" y="299"/>
                      </a:cubicBezTo>
                      <a:cubicBezTo>
                        <a:pt x="449" y="342"/>
                        <a:pt x="504" y="397"/>
                        <a:pt x="587" y="406"/>
                      </a:cubicBezTo>
                      <a:cubicBezTo>
                        <a:pt x="640" y="411"/>
                        <a:pt x="694" y="413"/>
                        <a:pt x="747" y="416"/>
                      </a:cubicBezTo>
                      <a:cubicBezTo>
                        <a:pt x="958" y="406"/>
                        <a:pt x="1154" y="372"/>
                        <a:pt x="1366" y="363"/>
                      </a:cubicBezTo>
                      <a:cubicBezTo>
                        <a:pt x="1380" y="356"/>
                        <a:pt x="1395" y="351"/>
                        <a:pt x="1408" y="342"/>
                      </a:cubicBezTo>
                      <a:cubicBezTo>
                        <a:pt x="1417" y="336"/>
                        <a:pt x="1421" y="325"/>
                        <a:pt x="1430" y="320"/>
                      </a:cubicBezTo>
                      <a:cubicBezTo>
                        <a:pt x="1501" y="278"/>
                        <a:pt x="1657" y="273"/>
                        <a:pt x="1728" y="267"/>
                      </a:cubicBezTo>
                      <a:cubicBezTo>
                        <a:pt x="1782" y="253"/>
                        <a:pt x="1833" y="235"/>
                        <a:pt x="1888" y="224"/>
                      </a:cubicBezTo>
                      <a:cubicBezTo>
                        <a:pt x="2093" y="232"/>
                        <a:pt x="2177" y="246"/>
                        <a:pt x="2358" y="267"/>
                      </a:cubicBezTo>
                      <a:cubicBezTo>
                        <a:pt x="2389" y="277"/>
                        <a:pt x="2440" y="299"/>
                        <a:pt x="2475" y="29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7" name="未知"/>
                <p:cNvSpPr/>
                <p:nvPr/>
              </p:nvSpPr>
              <p:spPr bwMode="auto">
                <a:xfrm>
                  <a:off x="624" y="1563"/>
                  <a:ext cx="139" cy="27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75" y="64"/>
                    </a:cxn>
                    <a:cxn ang="0">
                      <a:pos x="139" y="128"/>
                    </a:cxn>
                    <a:cxn ang="0">
                      <a:pos x="128" y="213"/>
                    </a:cxn>
                    <a:cxn ang="0">
                      <a:pos x="107" y="245"/>
                    </a:cxn>
                    <a:cxn ang="0">
                      <a:pos x="96" y="277"/>
                    </a:cxn>
                  </a:cxnLst>
                  <a:rect l="l" t="t" r="GT0" b="GT1"/>
                  <a:pathLst>
                    <a:path w="139" h="277">
                      <a:moveTo>
                        <a:pt x="0" y="0"/>
                      </a:moveTo>
                      <a:cubicBezTo>
                        <a:pt x="45" y="14"/>
                        <a:pt x="45" y="30"/>
                        <a:pt x="75" y="64"/>
                      </a:cubicBezTo>
                      <a:cubicBezTo>
                        <a:pt x="95" y="86"/>
                        <a:pt x="139" y="128"/>
                        <a:pt x="139" y="128"/>
                      </a:cubicBezTo>
                      <a:cubicBezTo>
                        <a:pt x="135" y="156"/>
                        <a:pt x="136" y="185"/>
                        <a:pt x="128" y="213"/>
                      </a:cubicBezTo>
                      <a:cubicBezTo>
                        <a:pt x="125" y="225"/>
                        <a:pt x="113" y="234"/>
                        <a:pt x="107" y="245"/>
                      </a:cubicBezTo>
                      <a:cubicBezTo>
                        <a:pt x="102" y="255"/>
                        <a:pt x="96" y="277"/>
                        <a:pt x="96" y="277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8" name="未知"/>
                <p:cNvSpPr/>
                <p:nvPr/>
              </p:nvSpPr>
              <p:spPr bwMode="auto">
                <a:xfrm>
                  <a:off x="868" y="1787"/>
                  <a:ext cx="12" cy="74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2" y="0"/>
                    </a:cxn>
                    <a:cxn ang="0">
                      <a:pos x="1" y="74"/>
                    </a:cxn>
                  </a:cxnLst>
                  <a:rect l="l" t="t" r="GT0" b="GT1"/>
                  <a:pathLst>
                    <a:path w="12" h="74">
                      <a:moveTo>
                        <a:pt x="12" y="0"/>
                      </a:moveTo>
                      <a:cubicBezTo>
                        <a:pt x="0" y="67"/>
                        <a:pt x="1" y="42"/>
                        <a:pt x="1" y="7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49" name="未知"/>
                <p:cNvSpPr/>
                <p:nvPr/>
              </p:nvSpPr>
              <p:spPr bwMode="auto">
                <a:xfrm>
                  <a:off x="960" y="1808"/>
                  <a:ext cx="16" cy="75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6" y="0"/>
                    </a:cxn>
                    <a:cxn ang="0">
                      <a:pos x="5" y="75"/>
                    </a:cxn>
                  </a:cxnLst>
                  <a:rect l="l" t="t" r="GT0" b="GT1"/>
                  <a:pathLst>
                    <a:path w="16" h="75">
                      <a:moveTo>
                        <a:pt x="16" y="0"/>
                      </a:moveTo>
                      <a:cubicBezTo>
                        <a:pt x="0" y="46"/>
                        <a:pt x="5" y="21"/>
                        <a:pt x="5" y="75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250" name="未知"/>
                <p:cNvSpPr/>
                <p:nvPr/>
              </p:nvSpPr>
              <p:spPr bwMode="auto">
                <a:xfrm>
                  <a:off x="1339" y="1008"/>
                  <a:ext cx="98" cy="45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" y="96"/>
                    </a:cxn>
                    <a:cxn ang="0">
                      <a:pos x="53" y="160"/>
                    </a:cxn>
                    <a:cxn ang="0">
                      <a:pos x="74" y="192"/>
                    </a:cxn>
                    <a:cxn ang="0">
                      <a:pos x="53" y="459"/>
                    </a:cxn>
                  </a:cxnLst>
                  <a:rect l="l" t="t" r="GT0" b="GT1"/>
                  <a:pathLst>
                    <a:path w="98" h="459">
                      <a:moveTo>
                        <a:pt x="0" y="0"/>
                      </a:moveTo>
                      <a:cubicBezTo>
                        <a:pt x="3" y="32"/>
                        <a:pt x="0" y="65"/>
                        <a:pt x="10" y="96"/>
                      </a:cubicBezTo>
                      <a:cubicBezTo>
                        <a:pt x="18" y="120"/>
                        <a:pt x="39" y="139"/>
                        <a:pt x="53" y="160"/>
                      </a:cubicBezTo>
                      <a:cubicBezTo>
                        <a:pt x="60" y="171"/>
                        <a:pt x="74" y="192"/>
                        <a:pt x="74" y="192"/>
                      </a:cubicBezTo>
                      <a:cubicBezTo>
                        <a:pt x="98" y="284"/>
                        <a:pt x="53" y="367"/>
                        <a:pt x="53" y="45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6232" name="未知"/>
              <p:cNvSpPr/>
              <p:nvPr/>
            </p:nvSpPr>
            <p:spPr bwMode="auto">
              <a:xfrm>
                <a:off x="1344" y="144"/>
                <a:ext cx="341" cy="119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149" y="108"/>
                  </a:cxn>
                  <a:cxn ang="0">
                    <a:pos x="0" y="33"/>
                  </a:cxn>
                  <a:cxn ang="0">
                    <a:pos x="299" y="22"/>
                  </a:cxn>
                  <a:cxn ang="0">
                    <a:pos x="341" y="54"/>
                  </a:cxn>
                </a:cxnLst>
                <a:rect l="l" t="t" r="GT0" b="GT1"/>
                <a:pathLst>
                  <a:path w="341" h="119">
                    <a:moveTo>
                      <a:pt x="149" y="108"/>
                    </a:moveTo>
                    <a:cubicBezTo>
                      <a:pt x="37" y="98"/>
                      <a:pt x="30" y="119"/>
                      <a:pt x="0" y="33"/>
                    </a:cubicBezTo>
                    <a:cubicBezTo>
                      <a:pt x="97" y="0"/>
                      <a:pt x="199" y="15"/>
                      <a:pt x="299" y="22"/>
                    </a:cubicBezTo>
                    <a:cubicBezTo>
                      <a:pt x="325" y="50"/>
                      <a:pt x="311" y="40"/>
                      <a:pt x="341" y="5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</p:grpSp>
        <p:grpSp>
          <p:nvGrpSpPr>
            <p:cNvPr id="6220" name="Group 126"/>
            <p:cNvGrpSpPr/>
            <p:nvPr/>
          </p:nvGrpSpPr>
          <p:grpSpPr>
            <a:xfrm>
              <a:off x="192" y="96"/>
              <a:ext cx="475" cy="171"/>
              <a:chExt cx="475" cy="171"/>
            </a:xfrm>
          </p:grpSpPr>
          <p:sp>
            <p:nvSpPr>
              <p:cNvPr id="6228" name="未知"/>
              <p:cNvSpPr/>
              <p:nvPr/>
            </p:nvSpPr>
            <p:spPr bwMode="auto">
              <a:xfrm>
                <a:off x="0" y="0"/>
                <a:ext cx="293" cy="171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0" y="96"/>
                  </a:cxn>
                  <a:cxn ang="0">
                    <a:pos x="43" y="86"/>
                  </a:cxn>
                  <a:cxn ang="0">
                    <a:pos x="52" y="22"/>
                  </a:cxn>
                  <a:cxn ang="0">
                    <a:pos x="60" y="0"/>
                  </a:cxn>
                  <a:cxn ang="0">
                    <a:pos x="87" y="86"/>
                  </a:cxn>
                  <a:cxn ang="0">
                    <a:pos x="70" y="171"/>
                  </a:cxn>
                </a:cxnLst>
                <a:rect l="l" t="t" r="GT0" b="GT1"/>
                <a:pathLst>
                  <a:path w="341" h="171">
                    <a:moveTo>
                      <a:pt x="0" y="96"/>
                    </a:moveTo>
                    <a:cubicBezTo>
                      <a:pt x="57" y="93"/>
                      <a:pt x="115" y="98"/>
                      <a:pt x="170" y="86"/>
                    </a:cubicBezTo>
                    <a:cubicBezTo>
                      <a:pt x="194" y="81"/>
                      <a:pt x="192" y="35"/>
                      <a:pt x="202" y="22"/>
                    </a:cubicBezTo>
                    <a:cubicBezTo>
                      <a:pt x="210" y="12"/>
                      <a:pt x="223" y="7"/>
                      <a:pt x="234" y="0"/>
                    </a:cubicBezTo>
                    <a:cubicBezTo>
                      <a:pt x="303" y="24"/>
                      <a:pt x="315" y="11"/>
                      <a:pt x="341" y="86"/>
                    </a:cubicBezTo>
                    <a:cubicBezTo>
                      <a:pt x="333" y="124"/>
                      <a:pt x="331" y="171"/>
                      <a:pt x="277" y="171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  <p:sp>
            <p:nvSpPr>
              <p:cNvPr id="6229" name="未知"/>
              <p:cNvSpPr/>
              <p:nvPr/>
            </p:nvSpPr>
            <p:spPr bwMode="auto">
              <a:xfrm>
                <a:off x="240" y="0"/>
                <a:ext cx="235" cy="160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9" y="11"/>
                  </a:cxn>
                  <a:cxn ang="0">
                    <a:pos x="5" y="13"/>
                  </a:cxn>
                  <a:cxn ang="0">
                    <a:pos x="4" y="29"/>
                  </a:cxn>
                  <a:cxn ang="0">
                    <a:pos x="3" y="37"/>
                  </a:cxn>
                  <a:cxn ang="0">
                    <a:pos x="0" y="23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2" y="0"/>
                  </a:cxn>
                </a:cxnLst>
                <a:rect l="l" t="t" r="GT0" b="GT1"/>
                <a:pathLst>
                  <a:path w="352" h="192">
                    <a:moveTo>
                      <a:pt x="352" y="53"/>
                    </a:moveTo>
                    <a:cubicBezTo>
                      <a:pt x="292" y="57"/>
                      <a:pt x="225" y="37"/>
                      <a:pt x="171" y="64"/>
                    </a:cubicBezTo>
                    <a:cubicBezTo>
                      <a:pt x="145" y="77"/>
                      <a:pt x="174" y="124"/>
                      <a:pt x="160" y="149"/>
                    </a:cubicBezTo>
                    <a:cubicBezTo>
                      <a:pt x="147" y="171"/>
                      <a:pt x="96" y="192"/>
                      <a:pt x="96" y="192"/>
                    </a:cubicBezTo>
                    <a:cubicBezTo>
                      <a:pt x="18" y="179"/>
                      <a:pt x="24" y="187"/>
                      <a:pt x="0" y="117"/>
                    </a:cubicBezTo>
                    <a:cubicBezTo>
                      <a:pt x="5" y="88"/>
                      <a:pt x="4" y="43"/>
                      <a:pt x="32" y="21"/>
                    </a:cubicBezTo>
                    <a:cubicBezTo>
                      <a:pt x="41" y="14"/>
                      <a:pt x="54" y="16"/>
                      <a:pt x="64" y="11"/>
                    </a:cubicBezTo>
                    <a:cubicBezTo>
                      <a:pt x="69" y="9"/>
                      <a:pt x="71" y="4"/>
                      <a:pt x="75" y="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</p:grpSp>
        <p:grpSp>
          <p:nvGrpSpPr>
            <p:cNvPr id="6221" name="Group 129"/>
            <p:cNvGrpSpPr/>
            <p:nvPr/>
          </p:nvGrpSpPr>
          <p:grpSpPr>
            <a:xfrm>
              <a:off x="0" y="144"/>
              <a:ext cx="240" cy="96"/>
              <a:chExt cx="240" cy="96"/>
            </a:xfrm>
          </p:grpSpPr>
          <p:sp>
            <p:nvSpPr>
              <p:cNvPr id="6225" name="Rectangle 130"/>
              <p:cNvSpPr/>
              <p:nvPr/>
            </p:nvSpPr>
            <p:spPr>
              <a:xfrm>
                <a:off x="0" y="0"/>
                <a:ext cx="240" cy="96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  <p:sp>
            <p:nvSpPr>
              <p:cNvPr id="6226" name="Rectangle 131"/>
              <p:cNvSpPr/>
              <p:nvPr/>
            </p:nvSpPr>
            <p:spPr>
              <a:xfrm>
                <a:off x="144" y="0"/>
                <a:ext cx="48" cy="96"/>
              </a:xfrm>
              <a:prstGeom prst="rect">
                <a:avLst/>
              </a:prstGeom>
              <a:solidFill>
                <a:srgbClr val="FF3300"/>
              </a:solidFill>
              <a:ln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  <p:sp>
            <p:nvSpPr>
              <p:cNvPr id="6227" name="Rectangle 132"/>
              <p:cNvSpPr/>
              <p:nvPr/>
            </p:nvSpPr>
            <p:spPr>
              <a:xfrm>
                <a:off x="48" y="0"/>
                <a:ext cx="48" cy="96"/>
              </a:xfrm>
              <a:prstGeom prst="rect">
                <a:avLst/>
              </a:prstGeom>
              <a:solidFill>
                <a:srgbClr val="FF3300"/>
              </a:solidFill>
              <a:ln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</p:grpSp>
        <p:sp>
          <p:nvSpPr>
            <p:cNvPr id="6222" name="Rectangle 133"/>
            <p:cNvSpPr/>
            <p:nvPr/>
          </p:nvSpPr>
          <p:spPr>
            <a:xfrm>
              <a:off x="672" y="96"/>
              <a:ext cx="240" cy="96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6223" name="Rectangle 134"/>
            <p:cNvSpPr/>
            <p:nvPr/>
          </p:nvSpPr>
          <p:spPr>
            <a:xfrm>
              <a:off x="816" y="96"/>
              <a:ext cx="48" cy="96"/>
            </a:xfrm>
            <a:prstGeom prst="rect">
              <a:avLst/>
            </a:prstGeom>
            <a:solidFill>
              <a:srgbClr val="FF3300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6224" name="Rectangle 135"/>
            <p:cNvSpPr/>
            <p:nvPr/>
          </p:nvSpPr>
          <p:spPr>
            <a:xfrm>
              <a:off x="720" y="96"/>
              <a:ext cx="48" cy="96"/>
            </a:xfrm>
            <a:prstGeom prst="rect">
              <a:avLst/>
            </a:prstGeom>
            <a:solidFill>
              <a:srgbClr val="FF3300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</p:grpSp>
      <p:grpSp>
        <p:nvGrpSpPr>
          <p:cNvPr id="6155" name="Group 144"/>
          <p:cNvGrpSpPr/>
          <p:nvPr/>
        </p:nvGrpSpPr>
        <p:grpSpPr>
          <a:xfrm>
            <a:off x="914400" y="2133600"/>
            <a:ext cx="3817938" cy="1066800"/>
            <a:chExt cx="2405" cy="672"/>
          </a:xfrm>
        </p:grpSpPr>
        <p:grpSp>
          <p:nvGrpSpPr>
            <p:cNvPr id="6196" name="Group 145"/>
            <p:cNvGrpSpPr/>
            <p:nvPr/>
          </p:nvGrpSpPr>
          <p:grpSpPr>
            <a:xfrm>
              <a:off x="1872" y="240"/>
              <a:ext cx="240" cy="96"/>
              <a:chExt cx="240" cy="96"/>
            </a:xfrm>
          </p:grpSpPr>
          <p:sp>
            <p:nvSpPr>
              <p:cNvPr id="6216" name="Rectangle 146"/>
              <p:cNvSpPr/>
              <p:nvPr/>
            </p:nvSpPr>
            <p:spPr>
              <a:xfrm>
                <a:off x="0" y="0"/>
                <a:ext cx="240" cy="96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  <p:sp>
            <p:nvSpPr>
              <p:cNvPr id="6217" name="Rectangle 147"/>
              <p:cNvSpPr/>
              <p:nvPr/>
            </p:nvSpPr>
            <p:spPr>
              <a:xfrm>
                <a:off x="144" y="0"/>
                <a:ext cx="48" cy="96"/>
              </a:xfrm>
              <a:prstGeom prst="rect">
                <a:avLst/>
              </a:prstGeom>
              <a:solidFill>
                <a:srgbClr val="FF3300"/>
              </a:solidFill>
              <a:ln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  <p:sp>
            <p:nvSpPr>
              <p:cNvPr id="6218" name="Rectangle 148"/>
              <p:cNvSpPr/>
              <p:nvPr/>
            </p:nvSpPr>
            <p:spPr>
              <a:xfrm>
                <a:off x="48" y="0"/>
                <a:ext cx="48" cy="96"/>
              </a:xfrm>
              <a:prstGeom prst="rect">
                <a:avLst/>
              </a:prstGeom>
              <a:solidFill>
                <a:srgbClr val="FF3300"/>
              </a:solidFill>
              <a:ln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</p:grpSp>
        <p:grpSp>
          <p:nvGrpSpPr>
            <p:cNvPr id="6197" name="Group 149"/>
            <p:cNvGrpSpPr/>
            <p:nvPr/>
          </p:nvGrpSpPr>
          <p:grpSpPr>
            <a:xfrm>
              <a:off x="0" y="0"/>
              <a:ext cx="192" cy="672"/>
              <a:chExt cx="192" cy="672"/>
            </a:xfrm>
          </p:grpSpPr>
          <p:cxnSp>
            <p:nvCxnSpPr>
              <p:cNvPr id="6209" name="Line 150"/>
              <p:cNvCxnSpPr/>
              <p:nvPr/>
            </p:nvCxnSpPr>
            <p:spPr>
              <a:xfrm flipH="1">
                <a:off x="192" y="0"/>
                <a:ext cx="0" cy="6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210" name="Line 151"/>
              <p:cNvCxnSpPr/>
              <p:nvPr/>
            </p:nvCxnSpPr>
            <p:spPr>
              <a:xfrm flipH="1">
                <a:off x="0" y="48"/>
                <a:ext cx="192" cy="144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211" name="Line 152"/>
              <p:cNvCxnSpPr/>
              <p:nvPr/>
            </p:nvCxnSpPr>
            <p:spPr>
              <a:xfrm flipH="1">
                <a:off x="0" y="144"/>
                <a:ext cx="192" cy="144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212" name="Line 153"/>
              <p:cNvCxnSpPr/>
              <p:nvPr/>
            </p:nvCxnSpPr>
            <p:spPr>
              <a:xfrm flipH="1">
                <a:off x="0" y="240"/>
                <a:ext cx="192" cy="144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213" name="Line 154"/>
              <p:cNvCxnSpPr/>
              <p:nvPr/>
            </p:nvCxnSpPr>
            <p:spPr>
              <a:xfrm flipH="1">
                <a:off x="0" y="336"/>
                <a:ext cx="192" cy="144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214" name="Line 155"/>
              <p:cNvCxnSpPr/>
              <p:nvPr/>
            </p:nvCxnSpPr>
            <p:spPr>
              <a:xfrm flipH="1">
                <a:off x="0" y="432"/>
                <a:ext cx="192" cy="144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215" name="Line 156"/>
              <p:cNvCxnSpPr/>
              <p:nvPr/>
            </p:nvCxnSpPr>
            <p:spPr>
              <a:xfrm flipH="1">
                <a:off x="0" y="528"/>
                <a:ext cx="192" cy="144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</a:ln>
            </p:spPr>
          </p:cxnSp>
        </p:grpSp>
        <p:grpSp>
          <p:nvGrpSpPr>
            <p:cNvPr id="6198" name="Group 157"/>
            <p:cNvGrpSpPr/>
            <p:nvPr/>
          </p:nvGrpSpPr>
          <p:grpSpPr>
            <a:xfrm>
              <a:off x="480" y="144"/>
              <a:ext cx="1392" cy="288"/>
              <a:chExt cx="1392" cy="288"/>
            </a:xfrm>
          </p:grpSpPr>
          <p:sp>
            <p:nvSpPr>
              <p:cNvPr id="6202" name="Oval 158"/>
              <p:cNvSpPr/>
              <p:nvPr/>
            </p:nvSpPr>
            <p:spPr>
              <a:xfrm>
                <a:off x="0" y="96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  <p:sp>
            <p:nvSpPr>
              <p:cNvPr id="6203" name="Rectangle 159"/>
              <p:cNvSpPr/>
              <p:nvPr/>
            </p:nvSpPr>
            <p:spPr>
              <a:xfrm>
                <a:off x="192" y="48"/>
                <a:ext cx="1152" cy="192"/>
              </a:xfrm>
              <a:prstGeom prst="rect">
                <a:avLst/>
              </a:prstGeom>
              <a:solidFill>
                <a:srgbClr val="B6BDC8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  <p:sp>
            <p:nvSpPr>
              <p:cNvPr id="6204" name="Oval 160"/>
              <p:cNvSpPr/>
              <p:nvPr/>
            </p:nvSpPr>
            <p:spPr>
              <a:xfrm>
                <a:off x="144" y="0"/>
                <a:ext cx="48" cy="288"/>
              </a:xfrm>
              <a:prstGeom prst="ellipse">
                <a:avLst/>
              </a:prstGeom>
              <a:solidFill>
                <a:srgbClr val="B6BDC8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  <p:cxnSp>
            <p:nvCxnSpPr>
              <p:cNvPr id="6205" name="Line 161"/>
              <p:cNvCxnSpPr/>
              <p:nvPr/>
            </p:nvCxnSpPr>
            <p:spPr>
              <a:xfrm>
                <a:off x="240" y="144"/>
                <a:ext cx="624" cy="1"/>
              </a:xfrm>
              <a:prstGeom prst="line">
                <a:avLst/>
              </a:prstGeom>
              <a:noFill/>
              <a:ln w="28575">
                <a:solidFill>
                  <a:srgbClr val="869BB6"/>
                </a:solidFill>
                <a:miter lim="800000"/>
              </a:ln>
            </p:spPr>
          </p:cxnSp>
          <p:cxnSp>
            <p:nvCxnSpPr>
              <p:cNvPr id="6206" name="Line 162"/>
              <p:cNvCxnSpPr/>
              <p:nvPr/>
            </p:nvCxnSpPr>
            <p:spPr>
              <a:xfrm>
                <a:off x="240" y="192"/>
                <a:ext cx="912" cy="1"/>
              </a:xfrm>
              <a:prstGeom prst="line">
                <a:avLst/>
              </a:prstGeom>
              <a:noFill/>
              <a:ln w="57150">
                <a:solidFill>
                  <a:srgbClr val="869BB6"/>
                </a:solidFill>
                <a:miter lim="800000"/>
              </a:ln>
            </p:spPr>
          </p:cxnSp>
          <p:sp>
            <p:nvSpPr>
              <p:cNvPr id="6207" name="Rectangle 163"/>
              <p:cNvSpPr/>
              <p:nvPr/>
            </p:nvSpPr>
            <p:spPr>
              <a:xfrm>
                <a:off x="1344" y="0"/>
                <a:ext cx="48" cy="288"/>
              </a:xfrm>
              <a:prstGeom prst="rect">
                <a:avLst/>
              </a:prstGeom>
              <a:solidFill>
                <a:srgbClr val="B6BDC8"/>
              </a:solidFill>
              <a:ln>
                <a:solidFill>
                  <a:schemeClr val="tx1"/>
                </a:solidFill>
                <a:miter lim="800000"/>
              </a:ln>
            </p:spPr>
            <p:txBody>
              <a:bodyPr wrap="none" anchor="ctr" anchorCtr="0">
                <a:no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/>
              </a:p>
            </p:txBody>
          </p:sp>
          <p:cxnSp>
            <p:nvCxnSpPr>
              <p:cNvPr id="6208" name="Line 164"/>
              <p:cNvCxnSpPr/>
              <p:nvPr/>
            </p:nvCxnSpPr>
            <p:spPr>
              <a:xfrm>
                <a:off x="240" y="96"/>
                <a:ext cx="912" cy="1"/>
              </a:xfrm>
              <a:prstGeom prst="line">
                <a:avLst/>
              </a:prstGeom>
              <a:noFill/>
              <a:ln w="57150">
                <a:solidFill>
                  <a:srgbClr val="869BB6"/>
                </a:solidFill>
                <a:miter lim="800000"/>
              </a:ln>
            </p:spPr>
          </p:cxnSp>
        </p:grpSp>
        <p:sp>
          <p:nvSpPr>
            <p:cNvPr id="6199" name="未知"/>
            <p:cNvSpPr/>
            <p:nvPr/>
          </p:nvSpPr>
          <p:spPr bwMode="auto">
            <a:xfrm>
              <a:off x="240" y="240"/>
              <a:ext cx="274" cy="109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11" y="26"/>
                </a:cxn>
                <a:cxn ang="0">
                  <a:pos x="256" y="26"/>
                </a:cxn>
                <a:cxn ang="0">
                  <a:pos x="246" y="90"/>
                </a:cxn>
                <a:cxn ang="0">
                  <a:pos x="139" y="101"/>
                </a:cxn>
                <a:cxn ang="0">
                  <a:pos x="22" y="79"/>
                </a:cxn>
                <a:cxn ang="0">
                  <a:pos x="0" y="58"/>
                </a:cxn>
                <a:cxn ang="0">
                  <a:pos x="11" y="26"/>
                </a:cxn>
              </a:cxnLst>
              <a:rect l="l" t="t" r="GT0" b="GT1"/>
              <a:pathLst>
                <a:path w="274" h="109">
                  <a:moveTo>
                    <a:pt x="11" y="26"/>
                  </a:moveTo>
                  <a:cubicBezTo>
                    <a:pt x="43" y="23"/>
                    <a:pt x="219" y="0"/>
                    <a:pt x="256" y="26"/>
                  </a:cubicBezTo>
                  <a:cubicBezTo>
                    <a:pt x="274" y="38"/>
                    <a:pt x="264" y="78"/>
                    <a:pt x="246" y="90"/>
                  </a:cubicBezTo>
                  <a:cubicBezTo>
                    <a:pt x="216" y="109"/>
                    <a:pt x="175" y="97"/>
                    <a:pt x="139" y="101"/>
                  </a:cubicBezTo>
                  <a:cubicBezTo>
                    <a:pt x="100" y="94"/>
                    <a:pt x="60" y="91"/>
                    <a:pt x="22" y="79"/>
                  </a:cubicBezTo>
                  <a:cubicBezTo>
                    <a:pt x="12" y="76"/>
                    <a:pt x="0" y="68"/>
                    <a:pt x="0" y="58"/>
                  </a:cubicBezTo>
                  <a:cubicBezTo>
                    <a:pt x="0" y="8"/>
                    <a:pt x="42" y="57"/>
                    <a:pt x="11" y="2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  <p:sp>
          <p:nvSpPr>
            <p:cNvPr id="6200" name="未知"/>
            <p:cNvSpPr/>
            <p:nvPr/>
          </p:nvSpPr>
          <p:spPr bwMode="auto">
            <a:xfrm>
              <a:off x="192" y="240"/>
              <a:ext cx="133" cy="124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0" y="49"/>
                </a:cxn>
                <a:cxn ang="0">
                  <a:pos x="128" y="60"/>
                </a:cxn>
                <a:cxn ang="0">
                  <a:pos x="117" y="113"/>
                </a:cxn>
                <a:cxn ang="0">
                  <a:pos x="10" y="92"/>
                </a:cxn>
                <a:cxn ang="0">
                  <a:pos x="0" y="60"/>
                </a:cxn>
                <a:cxn ang="0">
                  <a:pos x="0" y="49"/>
                </a:cxn>
              </a:cxnLst>
              <a:rect l="l" t="t" r="GT0" b="GT1"/>
              <a:pathLst>
                <a:path w="133" h="124">
                  <a:moveTo>
                    <a:pt x="0" y="49"/>
                  </a:moveTo>
                  <a:cubicBezTo>
                    <a:pt x="46" y="19"/>
                    <a:pt x="87" y="21"/>
                    <a:pt x="128" y="60"/>
                  </a:cubicBezTo>
                  <a:cubicBezTo>
                    <a:pt x="124" y="78"/>
                    <a:pt x="133" y="105"/>
                    <a:pt x="117" y="113"/>
                  </a:cubicBezTo>
                  <a:cubicBezTo>
                    <a:pt x="96" y="124"/>
                    <a:pt x="37" y="101"/>
                    <a:pt x="10" y="92"/>
                  </a:cubicBezTo>
                  <a:cubicBezTo>
                    <a:pt x="7" y="81"/>
                    <a:pt x="0" y="71"/>
                    <a:pt x="0" y="60"/>
                  </a:cubicBezTo>
                  <a:cubicBezTo>
                    <a:pt x="0" y="46"/>
                    <a:pt x="23" y="0"/>
                    <a:pt x="0" y="49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  <p:sp>
          <p:nvSpPr>
            <p:cNvPr id="6201" name="未知"/>
            <p:cNvSpPr/>
            <p:nvPr/>
          </p:nvSpPr>
          <p:spPr bwMode="auto">
            <a:xfrm>
              <a:off x="2112" y="192"/>
              <a:ext cx="293" cy="171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0" y="96"/>
                </a:cxn>
                <a:cxn ang="0">
                  <a:pos x="43" y="86"/>
                </a:cxn>
                <a:cxn ang="0">
                  <a:pos x="52" y="22"/>
                </a:cxn>
                <a:cxn ang="0">
                  <a:pos x="60" y="0"/>
                </a:cxn>
                <a:cxn ang="0">
                  <a:pos x="87" y="86"/>
                </a:cxn>
                <a:cxn ang="0">
                  <a:pos x="70" y="171"/>
                </a:cxn>
              </a:cxnLst>
              <a:rect l="l" t="t" r="GT0" b="GT1"/>
              <a:pathLst>
                <a:path w="341" h="171">
                  <a:moveTo>
                    <a:pt x="0" y="96"/>
                  </a:moveTo>
                  <a:cubicBezTo>
                    <a:pt x="57" y="93"/>
                    <a:pt x="115" y="98"/>
                    <a:pt x="170" y="86"/>
                  </a:cubicBezTo>
                  <a:cubicBezTo>
                    <a:pt x="194" y="81"/>
                    <a:pt x="192" y="35"/>
                    <a:pt x="202" y="22"/>
                  </a:cubicBezTo>
                  <a:cubicBezTo>
                    <a:pt x="210" y="12"/>
                    <a:pt x="223" y="7"/>
                    <a:pt x="234" y="0"/>
                  </a:cubicBezTo>
                  <a:cubicBezTo>
                    <a:pt x="303" y="24"/>
                    <a:pt x="315" y="11"/>
                    <a:pt x="341" y="86"/>
                  </a:cubicBezTo>
                  <a:cubicBezTo>
                    <a:pt x="333" y="124"/>
                    <a:pt x="331" y="171"/>
                    <a:pt x="277" y="171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</p:grpSp>
      <p:cxnSp>
        <p:nvCxnSpPr>
          <p:cNvPr id="6156" name="Line 168"/>
          <p:cNvCxnSpPr/>
          <p:nvPr/>
        </p:nvCxnSpPr>
        <p:spPr>
          <a:xfrm>
            <a:off x="4191000" y="2590800"/>
            <a:ext cx="1295400" cy="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tailEnd type="triangle"/>
          </a:ln>
        </p:spPr>
      </p:cxnSp>
      <p:sp>
        <p:nvSpPr>
          <p:cNvPr id="6157" name="Text Box 169"/>
          <p:cNvSpPr/>
          <p:nvPr/>
        </p:nvSpPr>
        <p:spPr>
          <a:xfrm>
            <a:off x="5643563" y="2333625"/>
            <a:ext cx="34290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8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A受到B向右的拉力F</a:t>
            </a:r>
            <a:r>
              <a:rPr lang="zh-CN" altLang="zh-CN" sz="2800" b="1" baseline="-2500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1</a:t>
            </a:r>
            <a:endParaRPr lang="zh-CN" altLang="zh-CN" sz="2800" b="1" baseline="-2500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6158" name="Group 170"/>
          <p:cNvGrpSpPr/>
          <p:nvPr/>
        </p:nvGrpSpPr>
        <p:grpSpPr>
          <a:xfrm>
            <a:off x="4648200" y="3886200"/>
            <a:ext cx="4191000" cy="762000"/>
            <a:chExt cx="2640" cy="480"/>
          </a:xfrm>
        </p:grpSpPr>
        <p:grpSp>
          <p:nvGrpSpPr>
            <p:cNvPr id="6163" name="Group 171"/>
            <p:cNvGrpSpPr/>
            <p:nvPr/>
          </p:nvGrpSpPr>
          <p:grpSpPr>
            <a:xfrm>
              <a:off x="480" y="0"/>
              <a:ext cx="2160" cy="480"/>
              <a:chExt cx="2160" cy="480"/>
            </a:xfrm>
          </p:grpSpPr>
          <p:grpSp>
            <p:nvGrpSpPr>
              <p:cNvPr id="6168" name="Group 172"/>
              <p:cNvGrpSpPr/>
              <p:nvPr/>
            </p:nvGrpSpPr>
            <p:grpSpPr>
              <a:xfrm>
                <a:off x="0" y="0"/>
                <a:ext cx="1392" cy="288"/>
                <a:chExt cx="1392" cy="288"/>
              </a:xfrm>
            </p:grpSpPr>
            <p:sp>
              <p:nvSpPr>
                <p:cNvPr id="6189" name="Rectangle 173"/>
                <p:cNvSpPr/>
                <p:nvPr/>
              </p:nvSpPr>
              <p:spPr>
                <a:xfrm>
                  <a:off x="48" y="48"/>
                  <a:ext cx="1152" cy="192"/>
                </a:xfrm>
                <a:prstGeom prst="rect">
                  <a:avLst/>
                </a:prstGeom>
                <a:solidFill>
                  <a:srgbClr val="B6BDC8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190" name="Rectangle 174"/>
                <p:cNvSpPr/>
                <p:nvPr/>
              </p:nvSpPr>
              <p:spPr>
                <a:xfrm>
                  <a:off x="0" y="0"/>
                  <a:ext cx="48" cy="288"/>
                </a:xfrm>
                <a:prstGeom prst="rect">
                  <a:avLst/>
                </a:prstGeom>
                <a:solidFill>
                  <a:srgbClr val="B6BDC8"/>
                </a:solidFill>
                <a:ln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191" name="Oval 175"/>
                <p:cNvSpPr/>
                <p:nvPr/>
              </p:nvSpPr>
              <p:spPr>
                <a:xfrm>
                  <a:off x="1200" y="0"/>
                  <a:ext cx="48" cy="288"/>
                </a:xfrm>
                <a:prstGeom prst="ellipse">
                  <a:avLst/>
                </a:prstGeom>
                <a:solidFill>
                  <a:srgbClr val="B6BDC8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sp>
              <p:nvSpPr>
                <p:cNvPr id="6192" name="Oval 176"/>
                <p:cNvSpPr/>
                <p:nvPr/>
              </p:nvSpPr>
              <p:spPr>
                <a:xfrm>
                  <a:off x="1248" y="96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>
                  <a:noAutofit/>
                </a:bodyPr>
                <a:lstStyle>
                  <a:lvl1pPr marL="342900" indent="-3429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32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8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defRPr kumimoji="0" lang="zh-CN" altLang="en-US" sz="24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–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defTabSz="914400" rtl="0" eaLnBrk="0" fontAlgn="base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»"/>
                    <a:defRPr kumimoji="0" lang="zh-CN" altLang="en-US" sz="2000" b="0" i="0" u="none" baseline="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  <a:lvl6pPr marL="25146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6pPr>
                  <a:lvl7pPr marL="29718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7pPr>
                  <a:lvl8pPr marL="34290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8pPr>
                  <a:lvl9pPr marL="3886200" indent="-228600" algn="l" rtl="0" fontAlgn="base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lang="zh-CN" altLang="en-US"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9pPr>
                </a:lstStyle>
                <a:p>
                  <a:pPr marL="0" lvl="0" indent="0" eaLnBrk="1" hangingPunct="1">
                    <a:spcBef>
                      <a:spcPct val="0"/>
                    </a:spcBef>
                    <a:buNone/>
                  </a:pPr>
                  <a:endParaRPr lang="zh-CN" altLang="en-US" sz="2400"/>
                </a:p>
              </p:txBody>
            </p:sp>
            <p:cxnSp>
              <p:nvCxnSpPr>
                <p:cNvPr id="6193" name="Line 177"/>
                <p:cNvCxnSpPr/>
                <p:nvPr/>
              </p:nvCxnSpPr>
              <p:spPr>
                <a:xfrm>
                  <a:off x="192" y="192"/>
                  <a:ext cx="912" cy="0"/>
                </a:xfrm>
                <a:prstGeom prst="line">
                  <a:avLst/>
                </a:prstGeom>
                <a:noFill/>
                <a:ln w="57150">
                  <a:solidFill>
                    <a:srgbClr val="869BB6"/>
                  </a:solidFill>
                  <a:miter lim="800000"/>
                </a:ln>
              </p:spPr>
            </p:cxnSp>
            <p:cxnSp>
              <p:nvCxnSpPr>
                <p:cNvPr id="6194" name="Line 178"/>
                <p:cNvCxnSpPr/>
                <p:nvPr/>
              </p:nvCxnSpPr>
              <p:spPr>
                <a:xfrm>
                  <a:off x="480" y="144"/>
                  <a:ext cx="624" cy="0"/>
                </a:xfrm>
                <a:prstGeom prst="line">
                  <a:avLst/>
                </a:prstGeom>
                <a:noFill/>
                <a:ln w="28575">
                  <a:solidFill>
                    <a:srgbClr val="869BB6"/>
                  </a:solidFill>
                  <a:miter lim="800000"/>
                </a:ln>
              </p:spPr>
            </p:cxnSp>
            <p:cxnSp>
              <p:nvCxnSpPr>
                <p:cNvPr id="6195" name="Line 179"/>
                <p:cNvCxnSpPr/>
                <p:nvPr/>
              </p:nvCxnSpPr>
              <p:spPr>
                <a:xfrm>
                  <a:off x="192" y="96"/>
                  <a:ext cx="912" cy="0"/>
                </a:xfrm>
                <a:prstGeom prst="line">
                  <a:avLst/>
                </a:prstGeom>
                <a:noFill/>
                <a:ln w="57150">
                  <a:solidFill>
                    <a:srgbClr val="869BB6"/>
                  </a:solidFill>
                  <a:miter lim="800000"/>
                </a:ln>
              </p:spPr>
            </p:cxnSp>
          </p:grpSp>
          <p:grpSp>
            <p:nvGrpSpPr>
              <p:cNvPr id="6169" name="Group 180"/>
              <p:cNvGrpSpPr/>
              <p:nvPr/>
            </p:nvGrpSpPr>
            <p:grpSpPr>
              <a:xfrm>
                <a:off x="1488" y="48"/>
                <a:ext cx="672" cy="432"/>
                <a:chExt cx="3195" cy="2048"/>
              </a:xfrm>
            </p:grpSpPr>
            <p:sp>
              <p:nvSpPr>
                <p:cNvPr id="6171" name="未知"/>
                <p:cNvSpPr/>
                <p:nvPr/>
              </p:nvSpPr>
              <p:spPr bwMode="auto">
                <a:xfrm>
                  <a:off x="0" y="0"/>
                  <a:ext cx="3195" cy="106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30" y="1069"/>
                    </a:cxn>
                    <a:cxn ang="0">
                      <a:pos x="81" y="706"/>
                    </a:cxn>
                    <a:cxn ang="0">
                      <a:pos x="59" y="578"/>
                    </a:cxn>
                    <a:cxn ang="0">
                      <a:pos x="49" y="514"/>
                    </a:cxn>
                    <a:cxn ang="0">
                      <a:pos x="134" y="226"/>
                    </a:cxn>
                    <a:cxn ang="0">
                      <a:pos x="187" y="183"/>
                    </a:cxn>
                    <a:cxn ang="0">
                      <a:pos x="209" y="162"/>
                    </a:cxn>
                    <a:cxn ang="0">
                      <a:pos x="305" y="141"/>
                    </a:cxn>
                    <a:cxn ang="0">
                      <a:pos x="390" y="109"/>
                    </a:cxn>
                    <a:cxn ang="0">
                      <a:pos x="497" y="45"/>
                    </a:cxn>
                    <a:cxn ang="0">
                      <a:pos x="689" y="34"/>
                    </a:cxn>
                    <a:cxn ang="0">
                      <a:pos x="806" y="23"/>
                    </a:cxn>
                    <a:cxn ang="0">
                      <a:pos x="1595" y="98"/>
                    </a:cxn>
                    <a:cxn ang="0">
                      <a:pos x="1670" y="173"/>
                    </a:cxn>
                    <a:cxn ang="0">
                      <a:pos x="1926" y="301"/>
                    </a:cxn>
                    <a:cxn ang="0">
                      <a:pos x="2043" y="343"/>
                    </a:cxn>
                    <a:cxn ang="0">
                      <a:pos x="2118" y="386"/>
                    </a:cxn>
                    <a:cxn ang="0">
                      <a:pos x="2193" y="450"/>
                    </a:cxn>
                    <a:cxn ang="0">
                      <a:pos x="2257" y="461"/>
                    </a:cxn>
                    <a:cxn ang="0">
                      <a:pos x="2385" y="525"/>
                    </a:cxn>
                    <a:cxn ang="0">
                      <a:pos x="2417" y="535"/>
                    </a:cxn>
                    <a:cxn ang="0">
                      <a:pos x="2619" y="589"/>
                    </a:cxn>
                    <a:cxn ang="0">
                      <a:pos x="3195" y="599"/>
                    </a:cxn>
                  </a:cxnLst>
                  <a:rect l="l" t="t" r="GT0" b="GT1"/>
                  <a:pathLst>
                    <a:path w="3195" h="1069">
                      <a:moveTo>
                        <a:pt x="230" y="1069"/>
                      </a:moveTo>
                      <a:cubicBezTo>
                        <a:pt x="161" y="947"/>
                        <a:pt x="112" y="842"/>
                        <a:pt x="81" y="706"/>
                      </a:cubicBezTo>
                      <a:cubicBezTo>
                        <a:pt x="72" y="664"/>
                        <a:pt x="66" y="621"/>
                        <a:pt x="59" y="578"/>
                      </a:cubicBezTo>
                      <a:cubicBezTo>
                        <a:pt x="55" y="557"/>
                        <a:pt x="49" y="514"/>
                        <a:pt x="49" y="514"/>
                      </a:cubicBezTo>
                      <a:cubicBezTo>
                        <a:pt x="61" y="225"/>
                        <a:pt x="0" y="314"/>
                        <a:pt x="134" y="226"/>
                      </a:cubicBezTo>
                      <a:cubicBezTo>
                        <a:pt x="175" y="164"/>
                        <a:pt x="131" y="216"/>
                        <a:pt x="187" y="183"/>
                      </a:cubicBezTo>
                      <a:cubicBezTo>
                        <a:pt x="196" y="178"/>
                        <a:pt x="200" y="167"/>
                        <a:pt x="209" y="162"/>
                      </a:cubicBezTo>
                      <a:cubicBezTo>
                        <a:pt x="232" y="149"/>
                        <a:pt x="287" y="144"/>
                        <a:pt x="305" y="141"/>
                      </a:cubicBezTo>
                      <a:cubicBezTo>
                        <a:pt x="333" y="130"/>
                        <a:pt x="363" y="123"/>
                        <a:pt x="390" y="109"/>
                      </a:cubicBezTo>
                      <a:cubicBezTo>
                        <a:pt x="425" y="90"/>
                        <a:pt x="453" y="49"/>
                        <a:pt x="497" y="45"/>
                      </a:cubicBezTo>
                      <a:cubicBezTo>
                        <a:pt x="561" y="39"/>
                        <a:pt x="625" y="39"/>
                        <a:pt x="689" y="34"/>
                      </a:cubicBezTo>
                      <a:cubicBezTo>
                        <a:pt x="728" y="31"/>
                        <a:pt x="767" y="27"/>
                        <a:pt x="806" y="23"/>
                      </a:cubicBezTo>
                      <a:cubicBezTo>
                        <a:pt x="1201" y="30"/>
                        <a:pt x="1310" y="0"/>
                        <a:pt x="1595" y="98"/>
                      </a:cubicBezTo>
                      <a:cubicBezTo>
                        <a:pt x="1620" y="123"/>
                        <a:pt x="1638" y="157"/>
                        <a:pt x="1670" y="173"/>
                      </a:cubicBezTo>
                      <a:cubicBezTo>
                        <a:pt x="1756" y="215"/>
                        <a:pt x="1841" y="258"/>
                        <a:pt x="1926" y="301"/>
                      </a:cubicBezTo>
                      <a:cubicBezTo>
                        <a:pt x="1963" y="320"/>
                        <a:pt x="2005" y="327"/>
                        <a:pt x="2043" y="343"/>
                      </a:cubicBezTo>
                      <a:cubicBezTo>
                        <a:pt x="2061" y="351"/>
                        <a:pt x="2101" y="372"/>
                        <a:pt x="2118" y="386"/>
                      </a:cubicBezTo>
                      <a:cubicBezTo>
                        <a:pt x="2143" y="407"/>
                        <a:pt x="2161" y="437"/>
                        <a:pt x="2193" y="450"/>
                      </a:cubicBezTo>
                      <a:cubicBezTo>
                        <a:pt x="2213" y="458"/>
                        <a:pt x="2236" y="457"/>
                        <a:pt x="2257" y="461"/>
                      </a:cubicBezTo>
                      <a:cubicBezTo>
                        <a:pt x="2337" y="513"/>
                        <a:pt x="2300" y="497"/>
                        <a:pt x="2385" y="525"/>
                      </a:cubicBezTo>
                      <a:cubicBezTo>
                        <a:pt x="2396" y="529"/>
                        <a:pt x="2417" y="535"/>
                        <a:pt x="2417" y="535"/>
                      </a:cubicBezTo>
                      <a:cubicBezTo>
                        <a:pt x="2469" y="589"/>
                        <a:pt x="2550" y="582"/>
                        <a:pt x="2619" y="589"/>
                      </a:cubicBezTo>
                      <a:cubicBezTo>
                        <a:pt x="2824" y="653"/>
                        <a:pt x="2640" y="599"/>
                        <a:pt x="3195" y="59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72" name="未知"/>
                <p:cNvSpPr/>
                <p:nvPr/>
              </p:nvSpPr>
              <p:spPr bwMode="auto">
                <a:xfrm>
                  <a:off x="1200" y="528"/>
                  <a:ext cx="224" cy="598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86" y="150"/>
                    </a:cxn>
                    <a:cxn ang="0">
                      <a:pos x="118" y="278"/>
                    </a:cxn>
                    <a:cxn ang="0">
                      <a:pos x="150" y="523"/>
                    </a:cxn>
                    <a:cxn ang="0">
                      <a:pos x="224" y="598"/>
                    </a:cxn>
                  </a:cxnLst>
                  <a:rect l="l" t="t" r="GT0" b="GT1"/>
                  <a:pathLst>
                    <a:path w="224" h="598">
                      <a:moveTo>
                        <a:pt x="0" y="0"/>
                      </a:moveTo>
                      <a:cubicBezTo>
                        <a:pt x="20" y="57"/>
                        <a:pt x="43" y="107"/>
                        <a:pt x="86" y="150"/>
                      </a:cubicBezTo>
                      <a:cubicBezTo>
                        <a:pt x="99" y="192"/>
                        <a:pt x="109" y="234"/>
                        <a:pt x="118" y="278"/>
                      </a:cubicBezTo>
                      <a:cubicBezTo>
                        <a:pt x="121" y="326"/>
                        <a:pt x="115" y="470"/>
                        <a:pt x="150" y="523"/>
                      </a:cubicBezTo>
                      <a:cubicBezTo>
                        <a:pt x="173" y="557"/>
                        <a:pt x="207" y="562"/>
                        <a:pt x="224" y="59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73" name="未知"/>
                <p:cNvSpPr/>
                <p:nvPr/>
              </p:nvSpPr>
              <p:spPr bwMode="auto">
                <a:xfrm>
                  <a:off x="523" y="432"/>
                  <a:ext cx="651" cy="13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32" y="22"/>
                    </a:cxn>
                    <a:cxn ang="0">
                      <a:pos x="64" y="32"/>
                    </a:cxn>
                    <a:cxn ang="0">
                      <a:pos x="117" y="75"/>
                    </a:cxn>
                    <a:cxn ang="0">
                      <a:pos x="309" y="107"/>
                    </a:cxn>
                    <a:cxn ang="0">
                      <a:pos x="352" y="118"/>
                    </a:cxn>
                    <a:cxn ang="0">
                      <a:pos x="416" y="139"/>
                    </a:cxn>
                    <a:cxn ang="0">
                      <a:pos x="651" y="128"/>
                    </a:cxn>
                  </a:cxnLst>
                  <a:rect l="l" t="t" r="GT0" b="GT1"/>
                  <a:pathLst>
                    <a:path w="651" h="139">
                      <a:moveTo>
                        <a:pt x="0" y="0"/>
                      </a:moveTo>
                      <a:cubicBezTo>
                        <a:pt x="11" y="7"/>
                        <a:pt x="20" y="16"/>
                        <a:pt x="32" y="22"/>
                      </a:cubicBezTo>
                      <a:cubicBezTo>
                        <a:pt x="42" y="27"/>
                        <a:pt x="54" y="26"/>
                        <a:pt x="64" y="32"/>
                      </a:cubicBezTo>
                      <a:cubicBezTo>
                        <a:pt x="108" y="59"/>
                        <a:pt x="58" y="54"/>
                        <a:pt x="117" y="75"/>
                      </a:cubicBezTo>
                      <a:cubicBezTo>
                        <a:pt x="184" y="99"/>
                        <a:pt x="238" y="100"/>
                        <a:pt x="309" y="107"/>
                      </a:cubicBezTo>
                      <a:cubicBezTo>
                        <a:pt x="323" y="111"/>
                        <a:pt x="338" y="114"/>
                        <a:pt x="352" y="118"/>
                      </a:cubicBezTo>
                      <a:cubicBezTo>
                        <a:pt x="374" y="124"/>
                        <a:pt x="416" y="139"/>
                        <a:pt x="416" y="139"/>
                      </a:cubicBezTo>
                      <a:cubicBezTo>
                        <a:pt x="494" y="135"/>
                        <a:pt x="651" y="128"/>
                        <a:pt x="651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74" name="未知"/>
                <p:cNvSpPr/>
                <p:nvPr/>
              </p:nvSpPr>
              <p:spPr bwMode="auto">
                <a:xfrm>
                  <a:off x="459" y="496"/>
                  <a:ext cx="107" cy="13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07" y="0"/>
                    </a:cxn>
                    <a:cxn ang="0">
                      <a:pos x="32" y="96"/>
                    </a:cxn>
                    <a:cxn ang="0">
                      <a:pos x="0" y="128"/>
                    </a:cxn>
                  </a:cxnLst>
                  <a:rect l="l" t="t" r="GT0" b="GT1"/>
                  <a:pathLst>
                    <a:path w="107" h="131">
                      <a:moveTo>
                        <a:pt x="107" y="0"/>
                      </a:moveTo>
                      <a:cubicBezTo>
                        <a:pt x="94" y="52"/>
                        <a:pt x="76" y="67"/>
                        <a:pt x="32" y="96"/>
                      </a:cubicBezTo>
                      <a:cubicBezTo>
                        <a:pt x="9" y="131"/>
                        <a:pt x="24" y="128"/>
                        <a:pt x="0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75" name="未知"/>
                <p:cNvSpPr/>
                <p:nvPr/>
              </p:nvSpPr>
              <p:spPr bwMode="auto">
                <a:xfrm>
                  <a:off x="468" y="614"/>
                  <a:ext cx="101" cy="48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2" y="0"/>
                    </a:cxn>
                    <a:cxn ang="0">
                      <a:pos x="2" y="32"/>
                    </a:cxn>
                    <a:cxn ang="0">
                      <a:pos x="55" y="96"/>
                    </a:cxn>
                    <a:cxn ang="0">
                      <a:pos x="87" y="160"/>
                    </a:cxn>
                    <a:cxn ang="0">
                      <a:pos x="98" y="480"/>
                    </a:cxn>
                  </a:cxnLst>
                  <a:rect l="l" t="t" r="GT0" b="GT1"/>
                  <a:pathLst>
                    <a:path w="100" h="480">
                      <a:moveTo>
                        <a:pt x="12" y="0"/>
                      </a:moveTo>
                      <a:cubicBezTo>
                        <a:pt x="9" y="11"/>
                        <a:pt x="0" y="21"/>
                        <a:pt x="2" y="32"/>
                      </a:cubicBezTo>
                      <a:cubicBezTo>
                        <a:pt x="6" y="53"/>
                        <a:pt x="44" y="83"/>
                        <a:pt x="55" y="96"/>
                      </a:cubicBezTo>
                      <a:cubicBezTo>
                        <a:pt x="77" y="123"/>
                        <a:pt x="76" y="129"/>
                        <a:pt x="87" y="160"/>
                      </a:cubicBezTo>
                      <a:cubicBezTo>
                        <a:pt x="101" y="380"/>
                        <a:pt x="98" y="273"/>
                        <a:pt x="98" y="48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76" name="未知"/>
                <p:cNvSpPr/>
                <p:nvPr/>
              </p:nvSpPr>
              <p:spPr bwMode="auto">
                <a:xfrm>
                  <a:off x="256" y="1083"/>
                  <a:ext cx="187" cy="256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32"/>
                    </a:cxn>
                    <a:cxn ang="0">
                      <a:pos x="150" y="85"/>
                    </a:cxn>
                    <a:cxn ang="0">
                      <a:pos x="160" y="128"/>
                    </a:cxn>
                    <a:cxn ang="0">
                      <a:pos x="182" y="160"/>
                    </a:cxn>
                    <a:cxn ang="0">
                      <a:pos x="182" y="256"/>
                    </a:cxn>
                  </a:cxnLst>
                  <a:rect l="l" t="t" r="GT0" b="GT1"/>
                  <a:pathLst>
                    <a:path w="187" h="256">
                      <a:moveTo>
                        <a:pt x="0" y="0"/>
                      </a:moveTo>
                      <a:cubicBezTo>
                        <a:pt x="36" y="10"/>
                        <a:pt x="78" y="9"/>
                        <a:pt x="107" y="32"/>
                      </a:cubicBezTo>
                      <a:cubicBezTo>
                        <a:pt x="125" y="46"/>
                        <a:pt x="134" y="69"/>
                        <a:pt x="150" y="85"/>
                      </a:cubicBezTo>
                      <a:cubicBezTo>
                        <a:pt x="153" y="99"/>
                        <a:pt x="154" y="114"/>
                        <a:pt x="160" y="128"/>
                      </a:cubicBezTo>
                      <a:cubicBezTo>
                        <a:pt x="165" y="140"/>
                        <a:pt x="180" y="147"/>
                        <a:pt x="182" y="160"/>
                      </a:cubicBezTo>
                      <a:cubicBezTo>
                        <a:pt x="187" y="192"/>
                        <a:pt x="182" y="224"/>
                        <a:pt x="182" y="256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77" name="未知"/>
                <p:cNvSpPr/>
                <p:nvPr/>
              </p:nvSpPr>
              <p:spPr bwMode="auto">
                <a:xfrm>
                  <a:off x="267" y="1019"/>
                  <a:ext cx="370" cy="431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99" y="0"/>
                    </a:cxn>
                    <a:cxn ang="0">
                      <a:pos x="352" y="128"/>
                    </a:cxn>
                    <a:cxn ang="0">
                      <a:pos x="235" y="427"/>
                    </a:cxn>
                    <a:cxn ang="0">
                      <a:pos x="128" y="405"/>
                    </a:cxn>
                    <a:cxn ang="0">
                      <a:pos x="117" y="373"/>
                    </a:cxn>
                    <a:cxn ang="0">
                      <a:pos x="64" y="320"/>
                    </a:cxn>
                    <a:cxn ang="0">
                      <a:pos x="43" y="277"/>
                    </a:cxn>
                    <a:cxn ang="0">
                      <a:pos x="21" y="213"/>
                    </a:cxn>
                    <a:cxn ang="0">
                      <a:pos x="0" y="85"/>
                    </a:cxn>
                  </a:cxnLst>
                  <a:rect l="l" t="t" r="GT0" b="GT1"/>
                  <a:pathLst>
                    <a:path w="370" h="431">
                      <a:moveTo>
                        <a:pt x="299" y="0"/>
                      </a:moveTo>
                      <a:cubicBezTo>
                        <a:pt x="315" y="47"/>
                        <a:pt x="336" y="82"/>
                        <a:pt x="352" y="128"/>
                      </a:cubicBezTo>
                      <a:cubicBezTo>
                        <a:pt x="345" y="249"/>
                        <a:pt x="370" y="392"/>
                        <a:pt x="235" y="427"/>
                      </a:cubicBezTo>
                      <a:cubicBezTo>
                        <a:pt x="199" y="422"/>
                        <a:pt x="154" y="431"/>
                        <a:pt x="128" y="405"/>
                      </a:cubicBezTo>
                      <a:cubicBezTo>
                        <a:pt x="120" y="397"/>
                        <a:pt x="122" y="383"/>
                        <a:pt x="117" y="373"/>
                      </a:cubicBezTo>
                      <a:cubicBezTo>
                        <a:pt x="99" y="337"/>
                        <a:pt x="97" y="341"/>
                        <a:pt x="64" y="320"/>
                      </a:cubicBezTo>
                      <a:cubicBezTo>
                        <a:pt x="57" y="306"/>
                        <a:pt x="49" y="292"/>
                        <a:pt x="43" y="277"/>
                      </a:cubicBezTo>
                      <a:cubicBezTo>
                        <a:pt x="35" y="256"/>
                        <a:pt x="21" y="213"/>
                        <a:pt x="21" y="213"/>
                      </a:cubicBezTo>
                      <a:cubicBezTo>
                        <a:pt x="20" y="201"/>
                        <a:pt x="0" y="111"/>
                        <a:pt x="0" y="85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78" name="未知"/>
                <p:cNvSpPr/>
                <p:nvPr/>
              </p:nvSpPr>
              <p:spPr bwMode="auto">
                <a:xfrm>
                  <a:off x="549" y="1211"/>
                  <a:ext cx="1083" cy="378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362"/>
                    </a:cxn>
                    <a:cxn ang="0">
                      <a:pos x="32" y="352"/>
                    </a:cxn>
                    <a:cxn ang="0">
                      <a:pos x="66" y="288"/>
                    </a:cxn>
                    <a:cxn ang="0">
                      <a:pos x="96" y="298"/>
                    </a:cxn>
                    <a:cxn ang="0">
                      <a:pos x="153" y="277"/>
                    </a:cxn>
                    <a:cxn ang="0">
                      <a:pos x="281" y="288"/>
                    </a:cxn>
                    <a:cxn ang="0">
                      <a:pos x="356" y="330"/>
                    </a:cxn>
                    <a:cxn ang="0">
                      <a:pos x="487" y="352"/>
                    </a:cxn>
                    <a:cxn ang="0">
                      <a:pos x="729" y="298"/>
                    </a:cxn>
                    <a:cxn ang="0">
                      <a:pos x="805" y="256"/>
                    </a:cxn>
                    <a:cxn ang="0">
                      <a:pos x="870" y="213"/>
                    </a:cxn>
                    <a:cxn ang="0">
                      <a:pos x="888" y="181"/>
                    </a:cxn>
                    <a:cxn ang="0">
                      <a:pos x="916" y="160"/>
                    </a:cxn>
                    <a:cxn ang="0">
                      <a:pos x="963" y="0"/>
                    </a:cxn>
                  </a:cxnLst>
                  <a:rect l="l" t="t" r="GT0" b="GT1"/>
                  <a:pathLst>
                    <a:path w="1099" h="378">
                      <a:moveTo>
                        <a:pt x="0" y="362"/>
                      </a:moveTo>
                      <a:cubicBezTo>
                        <a:pt x="11" y="359"/>
                        <a:pt x="24" y="360"/>
                        <a:pt x="32" y="352"/>
                      </a:cubicBezTo>
                      <a:cubicBezTo>
                        <a:pt x="50" y="334"/>
                        <a:pt x="75" y="288"/>
                        <a:pt x="75" y="288"/>
                      </a:cubicBezTo>
                      <a:cubicBezTo>
                        <a:pt x="86" y="291"/>
                        <a:pt x="96" y="299"/>
                        <a:pt x="107" y="298"/>
                      </a:cubicBezTo>
                      <a:cubicBezTo>
                        <a:pt x="129" y="295"/>
                        <a:pt x="171" y="277"/>
                        <a:pt x="171" y="277"/>
                      </a:cubicBezTo>
                      <a:cubicBezTo>
                        <a:pt x="221" y="281"/>
                        <a:pt x="271" y="277"/>
                        <a:pt x="320" y="288"/>
                      </a:cubicBezTo>
                      <a:cubicBezTo>
                        <a:pt x="351" y="295"/>
                        <a:pt x="406" y="330"/>
                        <a:pt x="406" y="330"/>
                      </a:cubicBezTo>
                      <a:cubicBezTo>
                        <a:pt x="452" y="378"/>
                        <a:pt x="484" y="361"/>
                        <a:pt x="555" y="352"/>
                      </a:cubicBezTo>
                      <a:cubicBezTo>
                        <a:pt x="649" y="340"/>
                        <a:pt x="739" y="312"/>
                        <a:pt x="832" y="298"/>
                      </a:cubicBezTo>
                      <a:cubicBezTo>
                        <a:pt x="868" y="287"/>
                        <a:pt x="882" y="267"/>
                        <a:pt x="918" y="256"/>
                      </a:cubicBezTo>
                      <a:cubicBezTo>
                        <a:pt x="942" y="240"/>
                        <a:pt x="970" y="231"/>
                        <a:pt x="992" y="213"/>
                      </a:cubicBezTo>
                      <a:cubicBezTo>
                        <a:pt x="1002" y="205"/>
                        <a:pt x="1005" y="190"/>
                        <a:pt x="1014" y="181"/>
                      </a:cubicBezTo>
                      <a:cubicBezTo>
                        <a:pt x="1023" y="172"/>
                        <a:pt x="1035" y="167"/>
                        <a:pt x="1046" y="160"/>
                      </a:cubicBezTo>
                      <a:cubicBezTo>
                        <a:pt x="1076" y="114"/>
                        <a:pt x="1099" y="57"/>
                        <a:pt x="1099" y="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79" name="未知"/>
                <p:cNvSpPr/>
                <p:nvPr/>
              </p:nvSpPr>
              <p:spPr bwMode="auto">
                <a:xfrm>
                  <a:off x="805" y="645"/>
                  <a:ext cx="288" cy="18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88" y="0"/>
                    </a:cxn>
                    <a:cxn ang="0">
                      <a:pos x="128" y="128"/>
                    </a:cxn>
                    <a:cxn ang="0">
                      <a:pos x="43" y="171"/>
                    </a:cxn>
                    <a:cxn ang="0">
                      <a:pos x="0" y="182"/>
                    </a:cxn>
                  </a:cxnLst>
                  <a:rect l="l" t="t" r="GT0" b="GT1"/>
                  <a:pathLst>
                    <a:path w="288" h="182">
                      <a:moveTo>
                        <a:pt x="288" y="0"/>
                      </a:moveTo>
                      <a:cubicBezTo>
                        <a:pt x="231" y="39"/>
                        <a:pt x="197" y="106"/>
                        <a:pt x="128" y="128"/>
                      </a:cubicBezTo>
                      <a:cubicBezTo>
                        <a:pt x="91" y="166"/>
                        <a:pt x="117" y="147"/>
                        <a:pt x="43" y="171"/>
                      </a:cubicBezTo>
                      <a:cubicBezTo>
                        <a:pt x="29" y="176"/>
                        <a:pt x="0" y="182"/>
                        <a:pt x="0" y="182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80" name="未知"/>
                <p:cNvSpPr/>
                <p:nvPr/>
              </p:nvSpPr>
              <p:spPr bwMode="auto">
                <a:xfrm>
                  <a:off x="763" y="805"/>
                  <a:ext cx="116" cy="26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85" y="107"/>
                    </a:cxn>
                    <a:cxn ang="0">
                      <a:pos x="106" y="267"/>
                    </a:cxn>
                  </a:cxnLst>
                  <a:rect l="l" t="t" r="GT0" b="GT1"/>
                  <a:pathLst>
                    <a:path w="115" h="267">
                      <a:moveTo>
                        <a:pt x="0" y="0"/>
                      </a:moveTo>
                      <a:cubicBezTo>
                        <a:pt x="28" y="38"/>
                        <a:pt x="52" y="74"/>
                        <a:pt x="85" y="107"/>
                      </a:cubicBezTo>
                      <a:cubicBezTo>
                        <a:pt x="116" y="201"/>
                        <a:pt x="106" y="149"/>
                        <a:pt x="106" y="267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81" name="未知"/>
                <p:cNvSpPr/>
                <p:nvPr/>
              </p:nvSpPr>
              <p:spPr bwMode="auto">
                <a:xfrm>
                  <a:off x="688" y="1125"/>
                  <a:ext cx="363" cy="242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224" y="0"/>
                    </a:cxn>
                    <a:cxn ang="0">
                      <a:pos x="277" y="32"/>
                    </a:cxn>
                    <a:cxn ang="0">
                      <a:pos x="363" y="139"/>
                    </a:cxn>
                    <a:cxn ang="0">
                      <a:pos x="352" y="182"/>
                    </a:cxn>
                    <a:cxn ang="0">
                      <a:pos x="245" y="224"/>
                    </a:cxn>
                    <a:cxn ang="0">
                      <a:pos x="213" y="235"/>
                    </a:cxn>
                    <a:cxn ang="0">
                      <a:pos x="75" y="203"/>
                    </a:cxn>
                    <a:cxn ang="0">
                      <a:pos x="32" y="160"/>
                    </a:cxn>
                    <a:cxn ang="0">
                      <a:pos x="0" y="128"/>
                    </a:cxn>
                  </a:cxnLst>
                  <a:rect l="l" t="t" r="GT0" b="GT1"/>
                  <a:pathLst>
                    <a:path w="363" h="241">
                      <a:moveTo>
                        <a:pt x="224" y="0"/>
                      </a:moveTo>
                      <a:cubicBezTo>
                        <a:pt x="266" y="44"/>
                        <a:pt x="221" y="4"/>
                        <a:pt x="277" y="32"/>
                      </a:cubicBezTo>
                      <a:cubicBezTo>
                        <a:pt x="322" y="55"/>
                        <a:pt x="347" y="93"/>
                        <a:pt x="363" y="139"/>
                      </a:cubicBezTo>
                      <a:cubicBezTo>
                        <a:pt x="359" y="153"/>
                        <a:pt x="362" y="171"/>
                        <a:pt x="352" y="182"/>
                      </a:cubicBezTo>
                      <a:cubicBezTo>
                        <a:pt x="340" y="196"/>
                        <a:pt x="252" y="222"/>
                        <a:pt x="245" y="224"/>
                      </a:cubicBezTo>
                      <a:cubicBezTo>
                        <a:pt x="234" y="228"/>
                        <a:pt x="213" y="235"/>
                        <a:pt x="213" y="235"/>
                      </a:cubicBezTo>
                      <a:cubicBezTo>
                        <a:pt x="139" y="227"/>
                        <a:pt x="120" y="242"/>
                        <a:pt x="75" y="203"/>
                      </a:cubicBezTo>
                      <a:cubicBezTo>
                        <a:pt x="60" y="190"/>
                        <a:pt x="46" y="174"/>
                        <a:pt x="32" y="160"/>
                      </a:cubicBezTo>
                      <a:cubicBezTo>
                        <a:pt x="21" y="149"/>
                        <a:pt x="0" y="128"/>
                        <a:pt x="0" y="128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82" name="未知"/>
                <p:cNvSpPr/>
                <p:nvPr/>
              </p:nvSpPr>
              <p:spPr bwMode="auto">
                <a:xfrm>
                  <a:off x="987" y="763"/>
                  <a:ext cx="181" cy="160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81" y="0"/>
                    </a:cxn>
                    <a:cxn ang="0">
                      <a:pos x="0" y="160"/>
                    </a:cxn>
                  </a:cxnLst>
                  <a:rect l="l" t="t" r="GT0" b="GT1"/>
                  <a:pathLst>
                    <a:path w="181" h="160">
                      <a:moveTo>
                        <a:pt x="181" y="0"/>
                      </a:moveTo>
                      <a:cubicBezTo>
                        <a:pt x="89" y="29"/>
                        <a:pt x="110" y="160"/>
                        <a:pt x="0" y="160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83" name="未知"/>
                <p:cNvSpPr/>
                <p:nvPr/>
              </p:nvSpPr>
              <p:spPr bwMode="auto">
                <a:xfrm>
                  <a:off x="1029" y="1008"/>
                  <a:ext cx="203" cy="30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64"/>
                    </a:cxn>
                    <a:cxn ang="0">
                      <a:pos x="203" y="181"/>
                    </a:cxn>
                    <a:cxn ang="0">
                      <a:pos x="139" y="309"/>
                    </a:cxn>
                  </a:cxnLst>
                  <a:rect l="l" t="t" r="GT0" b="GT1"/>
                  <a:pathLst>
                    <a:path w="203" h="309">
                      <a:moveTo>
                        <a:pt x="0" y="0"/>
                      </a:moveTo>
                      <a:cubicBezTo>
                        <a:pt x="77" y="52"/>
                        <a:pt x="41" y="32"/>
                        <a:pt x="107" y="64"/>
                      </a:cubicBezTo>
                      <a:cubicBezTo>
                        <a:pt x="140" y="114"/>
                        <a:pt x="174" y="123"/>
                        <a:pt x="203" y="181"/>
                      </a:cubicBezTo>
                      <a:cubicBezTo>
                        <a:pt x="187" y="255"/>
                        <a:pt x="198" y="281"/>
                        <a:pt x="139" y="30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84" name="未知"/>
                <p:cNvSpPr/>
                <p:nvPr/>
              </p:nvSpPr>
              <p:spPr bwMode="auto">
                <a:xfrm>
                  <a:off x="528" y="1632"/>
                  <a:ext cx="2475" cy="416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7" y="139"/>
                    </a:cxn>
                    <a:cxn ang="0">
                      <a:pos x="118" y="171"/>
                    </a:cxn>
                    <a:cxn ang="0">
                      <a:pos x="182" y="192"/>
                    </a:cxn>
                    <a:cxn ang="0">
                      <a:pos x="214" y="214"/>
                    </a:cxn>
                    <a:cxn ang="0">
                      <a:pos x="256" y="224"/>
                    </a:cxn>
                    <a:cxn ang="0">
                      <a:pos x="278" y="256"/>
                    </a:cxn>
                    <a:cxn ang="0">
                      <a:pos x="384" y="299"/>
                    </a:cxn>
                    <a:cxn ang="0">
                      <a:pos x="587" y="406"/>
                    </a:cxn>
                    <a:cxn ang="0">
                      <a:pos x="747" y="416"/>
                    </a:cxn>
                    <a:cxn ang="0">
                      <a:pos x="1366" y="363"/>
                    </a:cxn>
                    <a:cxn ang="0">
                      <a:pos x="1408" y="342"/>
                    </a:cxn>
                    <a:cxn ang="0">
                      <a:pos x="1430" y="320"/>
                    </a:cxn>
                    <a:cxn ang="0">
                      <a:pos x="1728" y="267"/>
                    </a:cxn>
                    <a:cxn ang="0">
                      <a:pos x="1888" y="224"/>
                    </a:cxn>
                    <a:cxn ang="0">
                      <a:pos x="2358" y="267"/>
                    </a:cxn>
                    <a:cxn ang="0">
                      <a:pos x="2475" y="299"/>
                    </a:cxn>
                  </a:cxnLst>
                  <a:rect l="l" t="t" r="GT0" b="GT1"/>
                  <a:pathLst>
                    <a:path w="2475" h="416">
                      <a:moveTo>
                        <a:pt x="0" y="0"/>
                      </a:moveTo>
                      <a:cubicBezTo>
                        <a:pt x="16" y="47"/>
                        <a:pt x="71" y="103"/>
                        <a:pt x="107" y="139"/>
                      </a:cubicBezTo>
                      <a:cubicBezTo>
                        <a:pt x="111" y="150"/>
                        <a:pt x="109" y="164"/>
                        <a:pt x="118" y="171"/>
                      </a:cubicBezTo>
                      <a:cubicBezTo>
                        <a:pt x="136" y="184"/>
                        <a:pt x="182" y="192"/>
                        <a:pt x="182" y="192"/>
                      </a:cubicBezTo>
                      <a:cubicBezTo>
                        <a:pt x="193" y="199"/>
                        <a:pt x="202" y="209"/>
                        <a:pt x="214" y="214"/>
                      </a:cubicBezTo>
                      <a:cubicBezTo>
                        <a:pt x="227" y="220"/>
                        <a:pt x="244" y="216"/>
                        <a:pt x="256" y="224"/>
                      </a:cubicBezTo>
                      <a:cubicBezTo>
                        <a:pt x="267" y="231"/>
                        <a:pt x="268" y="248"/>
                        <a:pt x="278" y="256"/>
                      </a:cubicBezTo>
                      <a:cubicBezTo>
                        <a:pt x="294" y="268"/>
                        <a:pt x="364" y="294"/>
                        <a:pt x="384" y="299"/>
                      </a:cubicBezTo>
                      <a:cubicBezTo>
                        <a:pt x="449" y="342"/>
                        <a:pt x="504" y="397"/>
                        <a:pt x="587" y="406"/>
                      </a:cubicBezTo>
                      <a:cubicBezTo>
                        <a:pt x="640" y="411"/>
                        <a:pt x="694" y="413"/>
                        <a:pt x="747" y="416"/>
                      </a:cubicBezTo>
                      <a:cubicBezTo>
                        <a:pt x="958" y="406"/>
                        <a:pt x="1154" y="372"/>
                        <a:pt x="1366" y="363"/>
                      </a:cubicBezTo>
                      <a:cubicBezTo>
                        <a:pt x="1380" y="356"/>
                        <a:pt x="1395" y="351"/>
                        <a:pt x="1408" y="342"/>
                      </a:cubicBezTo>
                      <a:cubicBezTo>
                        <a:pt x="1417" y="336"/>
                        <a:pt x="1421" y="325"/>
                        <a:pt x="1430" y="320"/>
                      </a:cubicBezTo>
                      <a:cubicBezTo>
                        <a:pt x="1501" y="278"/>
                        <a:pt x="1657" y="273"/>
                        <a:pt x="1728" y="267"/>
                      </a:cubicBezTo>
                      <a:cubicBezTo>
                        <a:pt x="1782" y="253"/>
                        <a:pt x="1833" y="235"/>
                        <a:pt x="1888" y="224"/>
                      </a:cubicBezTo>
                      <a:cubicBezTo>
                        <a:pt x="2093" y="232"/>
                        <a:pt x="2177" y="246"/>
                        <a:pt x="2358" y="267"/>
                      </a:cubicBezTo>
                      <a:cubicBezTo>
                        <a:pt x="2389" y="277"/>
                        <a:pt x="2440" y="299"/>
                        <a:pt x="2475" y="29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85" name="未知"/>
                <p:cNvSpPr/>
                <p:nvPr/>
              </p:nvSpPr>
              <p:spPr bwMode="auto">
                <a:xfrm>
                  <a:off x="624" y="1563"/>
                  <a:ext cx="139" cy="277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75" y="64"/>
                    </a:cxn>
                    <a:cxn ang="0">
                      <a:pos x="139" y="128"/>
                    </a:cxn>
                    <a:cxn ang="0">
                      <a:pos x="128" y="213"/>
                    </a:cxn>
                    <a:cxn ang="0">
                      <a:pos x="107" y="245"/>
                    </a:cxn>
                    <a:cxn ang="0">
                      <a:pos x="96" y="277"/>
                    </a:cxn>
                  </a:cxnLst>
                  <a:rect l="l" t="t" r="GT0" b="GT1"/>
                  <a:pathLst>
                    <a:path w="139" h="277">
                      <a:moveTo>
                        <a:pt x="0" y="0"/>
                      </a:moveTo>
                      <a:cubicBezTo>
                        <a:pt x="45" y="14"/>
                        <a:pt x="45" y="30"/>
                        <a:pt x="75" y="64"/>
                      </a:cubicBezTo>
                      <a:cubicBezTo>
                        <a:pt x="95" y="86"/>
                        <a:pt x="139" y="128"/>
                        <a:pt x="139" y="128"/>
                      </a:cubicBezTo>
                      <a:cubicBezTo>
                        <a:pt x="135" y="156"/>
                        <a:pt x="136" y="185"/>
                        <a:pt x="128" y="213"/>
                      </a:cubicBezTo>
                      <a:cubicBezTo>
                        <a:pt x="125" y="225"/>
                        <a:pt x="113" y="234"/>
                        <a:pt x="107" y="245"/>
                      </a:cubicBezTo>
                      <a:cubicBezTo>
                        <a:pt x="102" y="255"/>
                        <a:pt x="96" y="277"/>
                        <a:pt x="96" y="277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86" name="未知"/>
                <p:cNvSpPr/>
                <p:nvPr/>
              </p:nvSpPr>
              <p:spPr bwMode="auto">
                <a:xfrm>
                  <a:off x="868" y="1787"/>
                  <a:ext cx="12" cy="74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2" y="0"/>
                    </a:cxn>
                    <a:cxn ang="0">
                      <a:pos x="1" y="74"/>
                    </a:cxn>
                  </a:cxnLst>
                  <a:rect l="l" t="t" r="GT0" b="GT1"/>
                  <a:pathLst>
                    <a:path w="12" h="74">
                      <a:moveTo>
                        <a:pt x="12" y="0"/>
                      </a:moveTo>
                      <a:cubicBezTo>
                        <a:pt x="0" y="67"/>
                        <a:pt x="1" y="42"/>
                        <a:pt x="1" y="7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87" name="未知"/>
                <p:cNvSpPr/>
                <p:nvPr/>
              </p:nvSpPr>
              <p:spPr bwMode="auto">
                <a:xfrm>
                  <a:off x="960" y="1808"/>
                  <a:ext cx="16" cy="75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16" y="0"/>
                    </a:cxn>
                    <a:cxn ang="0">
                      <a:pos x="5" y="75"/>
                    </a:cxn>
                  </a:cxnLst>
                  <a:rect l="l" t="t" r="GT0" b="GT1"/>
                  <a:pathLst>
                    <a:path w="16" h="75">
                      <a:moveTo>
                        <a:pt x="16" y="0"/>
                      </a:moveTo>
                      <a:cubicBezTo>
                        <a:pt x="0" y="46"/>
                        <a:pt x="5" y="21"/>
                        <a:pt x="5" y="75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  <p:sp>
              <p:nvSpPr>
                <p:cNvPr id="6188" name="未知"/>
                <p:cNvSpPr/>
                <p:nvPr/>
              </p:nvSpPr>
              <p:spPr bwMode="auto">
                <a:xfrm>
                  <a:off x="1339" y="1008"/>
                  <a:ext cx="98" cy="459"/>
                </a:xfrm>
                <a:custGeom>
                  <a:gdLst>
                    <a:gd name="GT0" fmla="+- l w 0"/>
                    <a:gd name="GT1" fmla="+- t h 0"/>
                  </a:gdLst>
                  <a:cxnLst>
                    <a:cxn ang="0">
                      <a:pos x="0" y="0"/>
                    </a:cxn>
                    <a:cxn ang="0">
                      <a:pos x="10" y="96"/>
                    </a:cxn>
                    <a:cxn ang="0">
                      <a:pos x="53" y="160"/>
                    </a:cxn>
                    <a:cxn ang="0">
                      <a:pos x="74" y="192"/>
                    </a:cxn>
                    <a:cxn ang="0">
                      <a:pos x="53" y="459"/>
                    </a:cxn>
                  </a:cxnLst>
                  <a:rect l="l" t="t" r="GT0" b="GT1"/>
                  <a:pathLst>
                    <a:path w="98" h="459">
                      <a:moveTo>
                        <a:pt x="0" y="0"/>
                      </a:moveTo>
                      <a:cubicBezTo>
                        <a:pt x="3" y="32"/>
                        <a:pt x="0" y="65"/>
                        <a:pt x="10" y="96"/>
                      </a:cubicBezTo>
                      <a:cubicBezTo>
                        <a:pt x="18" y="120"/>
                        <a:pt x="39" y="139"/>
                        <a:pt x="53" y="160"/>
                      </a:cubicBezTo>
                      <a:cubicBezTo>
                        <a:pt x="60" y="171"/>
                        <a:pt x="74" y="192"/>
                        <a:pt x="74" y="192"/>
                      </a:cubicBezTo>
                      <a:cubicBezTo>
                        <a:pt x="98" y="284"/>
                        <a:pt x="53" y="367"/>
                        <a:pt x="53" y="459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6170" name="未知"/>
              <p:cNvSpPr/>
              <p:nvPr/>
            </p:nvSpPr>
            <p:spPr bwMode="auto">
              <a:xfrm>
                <a:off x="1344" y="144"/>
                <a:ext cx="341" cy="119"/>
              </a:xfrm>
              <a:custGeom>
                <a:gdLst>
                  <a:gd name="GT0" fmla="+- l w 0"/>
                  <a:gd name="GT1" fmla="+- t h 0"/>
                </a:gdLst>
                <a:cxnLst>
                  <a:cxn ang="0">
                    <a:pos x="149" y="108"/>
                  </a:cxn>
                  <a:cxn ang="0">
                    <a:pos x="0" y="33"/>
                  </a:cxn>
                  <a:cxn ang="0">
                    <a:pos x="299" y="22"/>
                  </a:cxn>
                  <a:cxn ang="0">
                    <a:pos x="341" y="54"/>
                  </a:cxn>
                </a:cxnLst>
                <a:rect l="l" t="t" r="GT0" b="GT1"/>
                <a:pathLst>
                  <a:path w="341" h="119">
                    <a:moveTo>
                      <a:pt x="149" y="108"/>
                    </a:moveTo>
                    <a:cubicBezTo>
                      <a:pt x="37" y="98"/>
                      <a:pt x="30" y="119"/>
                      <a:pt x="0" y="33"/>
                    </a:cubicBezTo>
                    <a:cubicBezTo>
                      <a:pt x="97" y="0"/>
                      <a:pt x="199" y="15"/>
                      <a:pt x="299" y="22"/>
                    </a:cubicBezTo>
                    <a:cubicBezTo>
                      <a:pt x="325" y="50"/>
                      <a:pt x="311" y="40"/>
                      <a:pt x="341" y="5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/>
            </p:txBody>
          </p:sp>
        </p:grpSp>
        <p:sp>
          <p:nvSpPr>
            <p:cNvPr id="6164" name="未知"/>
            <p:cNvSpPr/>
            <p:nvPr/>
          </p:nvSpPr>
          <p:spPr bwMode="auto">
            <a:xfrm>
              <a:off x="0" y="96"/>
              <a:ext cx="235" cy="160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9" y="11"/>
                </a:cxn>
                <a:cxn ang="0">
                  <a:pos x="5" y="13"/>
                </a:cxn>
                <a:cxn ang="0">
                  <a:pos x="4" y="29"/>
                </a:cxn>
                <a:cxn ang="0">
                  <a:pos x="3" y="37"/>
                </a:cxn>
                <a:cxn ang="0">
                  <a:pos x="0" y="23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2" y="0"/>
                </a:cxn>
              </a:cxnLst>
              <a:rect l="l" t="t" r="GT0" b="GT1"/>
              <a:pathLst>
                <a:path w="352" h="192">
                  <a:moveTo>
                    <a:pt x="352" y="53"/>
                  </a:moveTo>
                  <a:cubicBezTo>
                    <a:pt x="292" y="57"/>
                    <a:pt x="225" y="37"/>
                    <a:pt x="171" y="64"/>
                  </a:cubicBezTo>
                  <a:cubicBezTo>
                    <a:pt x="145" y="77"/>
                    <a:pt x="174" y="124"/>
                    <a:pt x="160" y="149"/>
                  </a:cubicBezTo>
                  <a:cubicBezTo>
                    <a:pt x="147" y="171"/>
                    <a:pt x="96" y="192"/>
                    <a:pt x="96" y="192"/>
                  </a:cubicBezTo>
                  <a:cubicBezTo>
                    <a:pt x="18" y="179"/>
                    <a:pt x="24" y="187"/>
                    <a:pt x="0" y="117"/>
                  </a:cubicBezTo>
                  <a:cubicBezTo>
                    <a:pt x="5" y="88"/>
                    <a:pt x="4" y="43"/>
                    <a:pt x="32" y="21"/>
                  </a:cubicBezTo>
                  <a:cubicBezTo>
                    <a:pt x="41" y="14"/>
                    <a:pt x="54" y="16"/>
                    <a:pt x="64" y="11"/>
                  </a:cubicBezTo>
                  <a:cubicBezTo>
                    <a:pt x="69" y="9"/>
                    <a:pt x="71" y="4"/>
                    <a:pt x="75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  <p:sp>
          <p:nvSpPr>
            <p:cNvPr id="6165" name="Rectangle 201"/>
            <p:cNvSpPr/>
            <p:nvPr/>
          </p:nvSpPr>
          <p:spPr>
            <a:xfrm>
              <a:off x="240" y="96"/>
              <a:ext cx="240" cy="96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6166" name="Rectangle 202"/>
            <p:cNvSpPr/>
            <p:nvPr/>
          </p:nvSpPr>
          <p:spPr>
            <a:xfrm>
              <a:off x="384" y="96"/>
              <a:ext cx="48" cy="96"/>
            </a:xfrm>
            <a:prstGeom prst="rect">
              <a:avLst/>
            </a:prstGeom>
            <a:solidFill>
              <a:srgbClr val="FF3300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6167" name="Rectangle 203"/>
            <p:cNvSpPr/>
            <p:nvPr/>
          </p:nvSpPr>
          <p:spPr>
            <a:xfrm>
              <a:off x="288" y="96"/>
              <a:ext cx="48" cy="96"/>
            </a:xfrm>
            <a:prstGeom prst="rect">
              <a:avLst/>
            </a:prstGeom>
            <a:solidFill>
              <a:srgbClr val="FF3300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</p:grpSp>
      <p:cxnSp>
        <p:nvCxnSpPr>
          <p:cNvPr id="6159" name="Line 204"/>
          <p:cNvCxnSpPr/>
          <p:nvPr/>
        </p:nvCxnSpPr>
        <p:spPr>
          <a:xfrm flipH="1">
            <a:off x="3962400" y="4114800"/>
            <a:ext cx="1447800" cy="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  <a:tailEnd type="triangle"/>
          </a:ln>
        </p:spPr>
      </p:cxnSp>
      <p:sp>
        <p:nvSpPr>
          <p:cNvPr id="6160" name="Text Box 205"/>
          <p:cNvSpPr/>
          <p:nvPr/>
        </p:nvSpPr>
        <p:spPr>
          <a:xfrm>
            <a:off x="357188" y="3900488"/>
            <a:ext cx="3476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8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B受到A向左的拉力F</a:t>
            </a:r>
            <a:r>
              <a:rPr lang="zh-CN" altLang="zh-CN" sz="2800" b="1" baseline="-2500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2</a:t>
            </a:r>
            <a:endParaRPr lang="zh-CN" altLang="zh-CN" sz="2800" b="1" baseline="-2500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161" name="Text Box 210"/>
          <p:cNvSpPr/>
          <p:nvPr/>
        </p:nvSpPr>
        <p:spPr>
          <a:xfrm>
            <a:off x="357188" y="5214938"/>
            <a:ext cx="83581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由实验知：</a:t>
            </a:r>
            <a:r>
              <a:rPr lang="zh-CN" altLang="zh-CN" sz="28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F</a:t>
            </a:r>
            <a:r>
              <a:rPr lang="zh-CN" altLang="zh-CN" sz="2800" b="1" baseline="-2500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zh-CN" sz="28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=</a:t>
            </a:r>
            <a:r>
              <a:rPr lang="en-US" altLang="zh-CN" sz="28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-</a:t>
            </a:r>
            <a:r>
              <a:rPr lang="zh-CN" altLang="zh-CN" sz="28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F</a:t>
            </a:r>
            <a:r>
              <a:rPr lang="zh-CN" altLang="zh-CN" sz="2800" b="1" baseline="-2500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zh-CN" sz="28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,方向相反,作用在一条直线上</a:t>
            </a:r>
            <a:r>
              <a:rPr lang="zh-CN" altLang="en-US" sz="28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zh-CN" sz="2800" b="1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162" name="文本框 1">
            <a:hlinkClick r:id="rId2" action="ppaction://hlinkfile"/>
          </p:cNvPr>
          <p:cNvSpPr/>
          <p:nvPr/>
        </p:nvSpPr>
        <p:spPr>
          <a:xfrm>
            <a:off x="323850" y="0"/>
            <a:ext cx="266382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>
                <a:latin typeface="等线" pitchFamily="2" charset="-122"/>
                <a:ea typeface="等线" pitchFamily="2" charset="-122"/>
              </a:rPr>
              <a:t>【</a:t>
            </a:r>
            <a:r>
              <a:rPr lang="zh-CN" altLang="en-US" sz="2400" b="1"/>
              <a:t>演示实验</a:t>
            </a:r>
            <a:r>
              <a:rPr lang="en-US" altLang="zh-CN" sz="2400" b="1">
                <a:latin typeface="等线" pitchFamily="2" charset="-122"/>
                <a:ea typeface="等线" pitchFamily="2" charset="-122"/>
              </a:rPr>
              <a:t>】</a:t>
            </a:r>
            <a:endParaRPr lang="zh-CN" altLang="en-US" sz="2400" b="1"/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 fill="hold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75" fill="hold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 fill="hold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75" fill="hold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6160" grpId="0"/>
      <p:bldP spid="61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文本框 1">
            <a:hlinkClick r:id="rId2" action="ppaction://hlinkfile"/>
          </p:cNvPr>
          <p:cNvSpPr/>
          <p:nvPr/>
        </p:nvSpPr>
        <p:spPr>
          <a:xfrm>
            <a:off x="323850" y="0"/>
            <a:ext cx="266382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>
                <a:latin typeface="等线" pitchFamily="2" charset="-122"/>
                <a:ea typeface="等线" pitchFamily="2" charset="-122"/>
              </a:rPr>
              <a:t>【</a:t>
            </a:r>
            <a:r>
              <a:rPr lang="zh-CN" altLang="en-US" sz="2400" b="1"/>
              <a:t>演示实验</a:t>
            </a:r>
            <a:r>
              <a:rPr lang="en-US" altLang="zh-CN" sz="2400" b="1">
                <a:latin typeface="等线" pitchFamily="2" charset="-122"/>
                <a:ea typeface="等线" pitchFamily="2" charset="-122"/>
              </a:rPr>
              <a:t>】</a:t>
            </a:r>
            <a:endParaRPr lang="zh-CN" altLang="en-US" sz="2400" b="1"/>
          </a:p>
        </p:txBody>
      </p:sp>
      <p:pic>
        <p:nvPicPr>
          <p:cNvPr id="7171" name="图片 4"/>
          <p:cNvPicPr>
            <a:picLocks noChangeAspect="1"/>
          </p:cNvPicPr>
          <p:nvPr/>
        </p:nvPicPr>
        <p:blipFill>
          <a:blip r:embed="rId3"/>
          <a:srcRect l="12201" t="6737" r="10626" b="10101"/>
          <a:stretch>
            <a:fillRect/>
          </a:stretch>
        </p:blipFill>
        <p:spPr>
          <a:xfrm>
            <a:off x="1116013" y="620713"/>
            <a:ext cx="7056437" cy="5703887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2"/>
          <p:cNvSpPr/>
          <p:nvPr/>
        </p:nvSpPr>
        <p:spPr>
          <a:xfrm>
            <a:off x="762000" y="457200"/>
            <a:ext cx="76962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/>
          </a:p>
        </p:txBody>
      </p:sp>
      <p:sp>
        <p:nvSpPr>
          <p:cNvPr id="8195" name="Text Box 7"/>
          <p:cNvSpPr/>
          <p:nvPr/>
        </p:nvSpPr>
        <p:spPr>
          <a:xfrm>
            <a:off x="285750" y="285750"/>
            <a:ext cx="36433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b="1">
                <a:solidFill>
                  <a:srgbClr val="FF0000"/>
                </a:solidFill>
                <a:latin typeface="Tahoma" pitchFamily="34" charset="0"/>
                <a:ea typeface="黑体" pitchFamily="2" charset="-122"/>
              </a:rPr>
              <a:t>二、牛顿第三定律</a:t>
            </a:r>
            <a:endParaRPr lang="zh-CN" altLang="zh-CN" b="1">
              <a:solidFill>
                <a:srgbClr val="FF0000"/>
              </a:solidFill>
              <a:latin typeface="Tahoma" pitchFamily="34" charset="0"/>
              <a:ea typeface="黑体" pitchFamily="2" charset="-122"/>
            </a:endParaRPr>
          </a:p>
        </p:txBody>
      </p:sp>
      <p:sp>
        <p:nvSpPr>
          <p:cNvPr id="8196" name="Text Box 8"/>
          <p:cNvSpPr/>
          <p:nvPr/>
        </p:nvSpPr>
        <p:spPr>
          <a:xfrm>
            <a:off x="0" y="1143000"/>
            <a:ext cx="9144000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b="1"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b="1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内容：</a:t>
            </a:r>
            <a:r>
              <a:rPr lang="zh-CN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两个物体间的作用力</a:t>
            </a:r>
            <a:r>
              <a:rPr lang="en-US" altLang="zh-CN" b="1">
                <a:latin typeface="黑体" pitchFamily="2" charset="-122"/>
                <a:ea typeface="黑体" pitchFamily="2" charset="-122"/>
              </a:rPr>
              <a:t>F</a:t>
            </a:r>
            <a:r>
              <a:rPr lang="zh-CN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与反作用力</a:t>
            </a:r>
            <a:r>
              <a:rPr lang="en-US" altLang="zh-CN" b="1">
                <a:latin typeface="黑体" pitchFamily="2" charset="-122"/>
                <a:ea typeface="黑体" pitchFamily="2" charset="-122"/>
              </a:rPr>
              <a:t>F</a:t>
            </a:r>
            <a:r>
              <a:rPr lang="en-US" altLang="zh-CN" b="1" i="1" baseline="30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′</a:t>
            </a:r>
            <a:r>
              <a:rPr lang="zh-CN" altLang="zh-CN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总是</a:t>
            </a:r>
            <a:r>
              <a:rPr lang="zh-CN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大小相等，方向相反，作用在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同</a:t>
            </a:r>
            <a:r>
              <a:rPr lang="zh-CN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一条直线上。</a:t>
            </a:r>
            <a:endParaRPr lang="zh-CN" altLang="zh-CN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8197" name="组合 17"/>
          <p:cNvGrpSpPr/>
          <p:nvPr/>
        </p:nvGrpSpPr>
        <p:grpSpPr>
          <a:xfrm>
            <a:off x="285750" y="2852738"/>
            <a:ext cx="6051550" cy="588962"/>
            <a:chOff x="1214414" y="2567296"/>
            <a:chExt cx="6051691" cy="590259"/>
          </a:xfrm>
        </p:grpSpPr>
        <p:grpSp>
          <p:nvGrpSpPr>
            <p:cNvPr id="8200" name="组合 15"/>
            <p:cNvGrpSpPr/>
            <p:nvPr/>
          </p:nvGrpSpPr>
          <p:grpSpPr>
            <a:xfrm>
              <a:off x="2908387" y="2567296"/>
              <a:ext cx="4357718" cy="585811"/>
              <a:chOff x="2908387" y="2567296"/>
              <a:chExt cx="4357718" cy="585811"/>
            </a:xfrm>
          </p:grpSpPr>
          <p:sp>
            <p:nvSpPr>
              <p:cNvPr id="8202" name="TextBox 10"/>
              <p:cNvSpPr/>
              <p:nvPr/>
            </p:nvSpPr>
            <p:spPr>
              <a:xfrm>
                <a:off x="2908387" y="2567296"/>
                <a:ext cx="4357718" cy="58581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3200" b="0" i="0" u="non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8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2000" b="0" i="0" u="none" baseline="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en-US" altLang="zh-CN" b="1"/>
                  <a:t>F=    F</a:t>
                </a:r>
                <a:r>
                  <a:rPr lang="en-US" altLang="zh-CN" b="1" i="1" baseline="30000">
                    <a:solidFill>
                      <a:srgbClr val="FF0000"/>
                    </a:solidFill>
                  </a:rPr>
                  <a:t>'</a:t>
                </a:r>
                <a:endParaRPr lang="zh-CN" altLang="en-US" b="1" i="1" baseline="3000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203" name="直接连接符 14"/>
              <p:cNvCxnSpPr/>
              <p:nvPr/>
            </p:nvCxnSpPr>
            <p:spPr>
              <a:xfrm>
                <a:off x="3559206" y="2855266"/>
                <a:ext cx="285757" cy="159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miter lim="800000"/>
              </a:ln>
            </p:spPr>
          </p:cxnSp>
        </p:grpSp>
        <p:sp>
          <p:nvSpPr>
            <p:cNvPr id="8201" name="矩形 16"/>
            <p:cNvSpPr/>
            <p:nvPr/>
          </p:nvSpPr>
          <p:spPr>
            <a:xfrm>
              <a:off x="1214414" y="2571744"/>
              <a:ext cx="1834169" cy="58581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2.</a:t>
              </a: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公式：</a:t>
              </a:r>
              <a:endParaRPr lang="zh-CN" altLang="en-US"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8198" name="TextBox 18"/>
          <p:cNvSpPr/>
          <p:nvPr/>
        </p:nvSpPr>
        <p:spPr>
          <a:xfrm>
            <a:off x="107950" y="3929063"/>
            <a:ext cx="8821738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b="1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b="1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“总是”</a:t>
            </a:r>
            <a:r>
              <a:rPr lang="en-US" altLang="zh-CN" b="1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b="1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该定律的成立与物体的运动状态、地理位置等均无关。</a:t>
            </a:r>
            <a:endParaRPr lang="zh-CN" altLang="en-US" b="1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199" name="矩形 11"/>
          <p:cNvSpPr/>
          <p:nvPr/>
        </p:nvSpPr>
        <p:spPr>
          <a:xfrm>
            <a:off x="3995738" y="2852738"/>
            <a:ext cx="43037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/>
              <a:t>负号表示二者方向相反</a:t>
            </a:r>
            <a:endParaRPr lang="zh-CN" altLang="en-US"/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8" grpId="0"/>
      <p:bldP spid="81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6"/>
          <p:cNvSpPr/>
          <p:nvPr/>
        </p:nvSpPr>
        <p:spPr>
          <a:xfrm>
            <a:off x="1219200" y="3330575"/>
            <a:ext cx="3200400" cy="152400"/>
          </a:xfrm>
          <a:prstGeom prst="rect">
            <a:avLst/>
          </a:prstGeom>
          <a:solidFill>
            <a:srgbClr val="728DB4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sp>
        <p:nvSpPr>
          <p:cNvPr id="9219" name="Rectangle 7"/>
          <p:cNvSpPr/>
          <p:nvPr/>
        </p:nvSpPr>
        <p:spPr>
          <a:xfrm>
            <a:off x="1676400" y="3482975"/>
            <a:ext cx="304800" cy="685800"/>
          </a:xfrm>
          <a:prstGeom prst="rect">
            <a:avLst/>
          </a:prstGeom>
          <a:solidFill>
            <a:srgbClr val="728DB4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cxnSp>
        <p:nvCxnSpPr>
          <p:cNvPr id="9220" name="Line 8"/>
          <p:cNvCxnSpPr/>
          <p:nvPr/>
        </p:nvCxnSpPr>
        <p:spPr>
          <a:xfrm>
            <a:off x="609600" y="4168775"/>
            <a:ext cx="4343400" cy="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sp>
        <p:nvSpPr>
          <p:cNvPr id="9221" name="Rectangle 9"/>
          <p:cNvSpPr/>
          <p:nvPr/>
        </p:nvSpPr>
        <p:spPr>
          <a:xfrm>
            <a:off x="2209800" y="2492375"/>
            <a:ext cx="1143000" cy="8382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cxnSp>
        <p:nvCxnSpPr>
          <p:cNvPr id="9222" name="Line 10"/>
          <p:cNvCxnSpPr/>
          <p:nvPr/>
        </p:nvCxnSpPr>
        <p:spPr>
          <a:xfrm flipH="1" flipV="1">
            <a:off x="2743200" y="2187575"/>
            <a:ext cx="0" cy="1143000"/>
          </a:xfrm>
          <a:prstGeom prst="line">
            <a:avLst/>
          </a:prstGeom>
          <a:noFill/>
          <a:ln w="57150">
            <a:solidFill>
              <a:srgbClr val="FF3300"/>
            </a:solidFill>
            <a:miter lim="800000"/>
            <a:tailEnd type="triangle"/>
          </a:ln>
        </p:spPr>
      </p:cxnSp>
      <p:cxnSp>
        <p:nvCxnSpPr>
          <p:cNvPr id="9223" name="Line 11"/>
          <p:cNvCxnSpPr/>
          <p:nvPr/>
        </p:nvCxnSpPr>
        <p:spPr>
          <a:xfrm flipH="1">
            <a:off x="2743200" y="3330575"/>
            <a:ext cx="0" cy="1143000"/>
          </a:xfrm>
          <a:prstGeom prst="line">
            <a:avLst/>
          </a:prstGeom>
          <a:noFill/>
          <a:ln w="57150">
            <a:solidFill>
              <a:srgbClr val="0000FF"/>
            </a:solidFill>
            <a:miter lim="800000"/>
            <a:tailEnd type="triangle"/>
          </a:ln>
        </p:spPr>
      </p:cxnSp>
      <p:sp>
        <p:nvSpPr>
          <p:cNvPr id="9224" name="Text Box 12"/>
          <p:cNvSpPr/>
          <p:nvPr/>
        </p:nvSpPr>
        <p:spPr>
          <a:xfrm>
            <a:off x="2209800" y="1501775"/>
            <a:ext cx="1676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 b="1">
                <a:latin typeface="Tahoma" pitchFamily="34" charset="0"/>
              </a:rPr>
              <a:t>F</a:t>
            </a:r>
            <a:r>
              <a:rPr lang="zh-CN" altLang="zh-CN" sz="2400" b="1" baseline="-25000">
                <a:latin typeface="Tahoma" pitchFamily="34" charset="0"/>
              </a:rPr>
              <a:t>1</a:t>
            </a:r>
            <a:r>
              <a:rPr lang="zh-CN" altLang="zh-CN" sz="2400" b="1">
                <a:latin typeface="Tahoma" pitchFamily="34" charset="0"/>
              </a:rPr>
              <a:t>（弹力）</a:t>
            </a:r>
            <a:endParaRPr lang="zh-CN" altLang="zh-CN" sz="2400" b="1">
              <a:latin typeface="Tahoma" pitchFamily="34" charset="0"/>
            </a:endParaRPr>
          </a:p>
        </p:txBody>
      </p:sp>
      <p:sp>
        <p:nvSpPr>
          <p:cNvPr id="9225" name="Text Box 13"/>
          <p:cNvSpPr/>
          <p:nvPr/>
        </p:nvSpPr>
        <p:spPr>
          <a:xfrm>
            <a:off x="2209800" y="4702175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 b="1">
                <a:latin typeface="Tahoma" pitchFamily="34" charset="0"/>
              </a:rPr>
              <a:t>F</a:t>
            </a:r>
            <a:r>
              <a:rPr lang="zh-CN" altLang="zh-CN" sz="2400" b="1" baseline="-25000">
                <a:latin typeface="Tahoma" pitchFamily="34" charset="0"/>
              </a:rPr>
              <a:t>2</a:t>
            </a:r>
            <a:r>
              <a:rPr lang="zh-CN" altLang="zh-CN" sz="2400" b="1">
                <a:latin typeface="Tahoma" pitchFamily="34" charset="0"/>
              </a:rPr>
              <a:t>（弹力）</a:t>
            </a:r>
            <a:endParaRPr lang="zh-CN" altLang="zh-CN" sz="2400" b="1">
              <a:latin typeface="Tahoma" pitchFamily="34" charset="0"/>
            </a:endParaRPr>
          </a:p>
        </p:txBody>
      </p:sp>
      <p:grpSp>
        <p:nvGrpSpPr>
          <p:cNvPr id="9226" name="Group 14"/>
          <p:cNvGrpSpPr/>
          <p:nvPr/>
        </p:nvGrpSpPr>
        <p:grpSpPr>
          <a:xfrm>
            <a:off x="3505200" y="587375"/>
            <a:ext cx="4953000" cy="4495800"/>
            <a:chExt cx="3120" cy="2832"/>
          </a:xfrm>
        </p:grpSpPr>
        <p:sp>
          <p:nvSpPr>
            <p:cNvPr id="9232" name="Rectangle 15"/>
            <p:cNvSpPr/>
            <p:nvPr/>
          </p:nvSpPr>
          <p:spPr>
            <a:xfrm>
              <a:off x="0" y="1824"/>
              <a:ext cx="192" cy="432"/>
            </a:xfrm>
            <a:prstGeom prst="rect">
              <a:avLst/>
            </a:prstGeom>
            <a:solidFill>
              <a:srgbClr val="728DB4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9233" name="AutoShape 16"/>
            <p:cNvSpPr/>
            <p:nvPr/>
          </p:nvSpPr>
          <p:spPr>
            <a:xfrm>
              <a:off x="192" y="0"/>
              <a:ext cx="2928" cy="2832"/>
            </a:xfrm>
            <a:prstGeom prst="wedgeEllipseCallout">
              <a:avLst>
                <a:gd name="adj1" fmla="val -69944"/>
                <a:gd name="adj2" fmla="val 10347"/>
              </a:avLst>
            </a:prstGeom>
            <a:solidFill>
              <a:schemeClr val="bg1"/>
            </a:solidFill>
            <a:ln>
              <a:solidFill>
                <a:srgbClr val="FF3300"/>
              </a:solidFill>
              <a:miter lim="800000"/>
            </a:ln>
          </p:spPr>
          <p:txBody>
            <a:bodyPr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400">
                <a:latin typeface="Tahoma" pitchFamily="34" charset="0"/>
              </a:endParaRPr>
            </a:p>
          </p:txBody>
        </p:sp>
        <p:sp>
          <p:nvSpPr>
            <p:cNvPr id="9234" name="Rectangle 17"/>
            <p:cNvSpPr/>
            <p:nvPr/>
          </p:nvSpPr>
          <p:spPr>
            <a:xfrm>
              <a:off x="192" y="1392"/>
              <a:ext cx="2880" cy="432"/>
            </a:xfrm>
            <a:prstGeom prst="rect">
              <a:avLst/>
            </a:prstGeom>
            <a:solidFill>
              <a:srgbClr val="869BB6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9235" name="Rectangle 18"/>
            <p:cNvSpPr/>
            <p:nvPr/>
          </p:nvSpPr>
          <p:spPr>
            <a:xfrm>
              <a:off x="816" y="240"/>
              <a:ext cx="1680" cy="115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cxnSp>
          <p:nvCxnSpPr>
            <p:cNvPr id="9236" name="Line 19"/>
            <p:cNvCxnSpPr/>
            <p:nvPr/>
          </p:nvCxnSpPr>
          <p:spPr>
            <a:xfrm flipH="1" flipV="1">
              <a:off x="1584" y="48"/>
              <a:ext cx="0" cy="1344"/>
            </a:xfrm>
            <a:prstGeom prst="line">
              <a:avLst/>
            </a:prstGeom>
            <a:noFill/>
            <a:ln w="127000">
              <a:solidFill>
                <a:srgbClr val="FF3300"/>
              </a:solidFill>
              <a:miter lim="800000"/>
              <a:tailEnd type="triangle"/>
            </a:ln>
          </p:spPr>
        </p:cxnSp>
        <p:cxnSp>
          <p:nvCxnSpPr>
            <p:cNvPr id="9237" name="Line 20"/>
            <p:cNvCxnSpPr/>
            <p:nvPr/>
          </p:nvCxnSpPr>
          <p:spPr>
            <a:xfrm flipH="1">
              <a:off x="1584" y="1440"/>
              <a:ext cx="0" cy="1248"/>
            </a:xfrm>
            <a:prstGeom prst="line">
              <a:avLst/>
            </a:prstGeom>
            <a:noFill/>
            <a:ln w="127000">
              <a:solidFill>
                <a:srgbClr val="0000FF"/>
              </a:solidFill>
              <a:miter lim="800000"/>
              <a:tailEnd type="triangle"/>
            </a:ln>
          </p:spPr>
        </p:cxnSp>
      </p:grpSp>
      <p:sp>
        <p:nvSpPr>
          <p:cNvPr id="9227" name="Text Box 21"/>
          <p:cNvSpPr/>
          <p:nvPr/>
        </p:nvSpPr>
        <p:spPr>
          <a:xfrm>
            <a:off x="1828800" y="5464175"/>
            <a:ext cx="495776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zh-CN" sz="36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作用在不同的物体上；</a:t>
            </a:r>
            <a:endParaRPr lang="zh-CN" altLang="zh-CN" sz="3600" b="1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28" name="Rectangle 22"/>
          <p:cNvSpPr/>
          <p:nvPr/>
        </p:nvSpPr>
        <p:spPr>
          <a:xfrm>
            <a:off x="3505200" y="3482975"/>
            <a:ext cx="304800" cy="685800"/>
          </a:xfrm>
          <a:prstGeom prst="rect">
            <a:avLst/>
          </a:prstGeom>
          <a:solidFill>
            <a:srgbClr val="728DB4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/>
          </a:p>
        </p:txBody>
      </p:sp>
      <p:sp>
        <p:nvSpPr>
          <p:cNvPr id="9229" name="Text Box 23"/>
          <p:cNvSpPr/>
          <p:nvPr/>
        </p:nvSpPr>
        <p:spPr>
          <a:xfrm>
            <a:off x="1819275" y="6140450"/>
            <a:ext cx="447198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zh-CN" sz="36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具有同种性质</a:t>
            </a:r>
            <a:r>
              <a:rPr lang="zh-CN" altLang="en-US" sz="3600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zh-CN" sz="3600" b="1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30" name="TextBox 23"/>
          <p:cNvSpPr/>
          <p:nvPr/>
        </p:nvSpPr>
        <p:spPr>
          <a:xfrm>
            <a:off x="285750" y="5426075"/>
            <a:ext cx="145891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特点：</a:t>
            </a:r>
            <a:endParaRPr lang="zh-CN" altLang="en-US" sz="36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31" name="Text Box 9"/>
          <p:cNvSpPr/>
          <p:nvPr/>
        </p:nvSpPr>
        <p:spPr>
          <a:xfrm>
            <a:off x="0" y="0"/>
            <a:ext cx="57864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b="1">
                <a:solidFill>
                  <a:srgbClr val="0033CC"/>
                </a:solidFill>
                <a:latin typeface="Tahoma" pitchFamily="34" charset="0"/>
                <a:ea typeface="黑体" pitchFamily="2" charset="-122"/>
              </a:rPr>
              <a:t>三、作用力与反作用力的特点</a:t>
            </a:r>
            <a:endParaRPr lang="zh-CN" altLang="zh-CN" b="1">
              <a:solidFill>
                <a:srgbClr val="0033CC"/>
              </a:solidFill>
              <a:latin typeface="Tahoma" pitchFamily="34" charset="0"/>
              <a:ea typeface="黑体" pitchFamily="2" charset="-122"/>
            </a:endParaRPr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75" fill="hold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9229" grpId="0"/>
      <p:bldP spid="9230" grpId="0"/>
      <p:bldP spid="92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3"/>
          <p:cNvSpPr/>
          <p:nvPr/>
        </p:nvSpPr>
        <p:spPr>
          <a:xfrm>
            <a:off x="3786188" y="1285875"/>
            <a:ext cx="4343400" cy="341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latin typeface="Tahoma" pitchFamily="34" charset="0"/>
                <a:ea typeface="楷体_GB2312" pitchFamily="49" charset="-122"/>
              </a:rPr>
              <a:t>     </a:t>
            </a:r>
            <a:r>
              <a:rPr lang="zh-CN" altLang="zh-CN" sz="3600" b="1">
                <a:latin typeface="Tahoma" pitchFamily="34" charset="0"/>
                <a:ea typeface="楷体_GB2312" pitchFamily="49" charset="-122"/>
              </a:rPr>
              <a:t>一旦绳子被剪断，绳子对灯泡的拉力就消失，灯泡对绳子的拉力也随同消失。可见作用力和反作用力具有同时性</a:t>
            </a:r>
            <a:r>
              <a:rPr lang="zh-CN" altLang="en-US" sz="3600" b="1">
                <a:latin typeface="Tahoma" pitchFamily="34" charset="0"/>
                <a:ea typeface="楷体_GB2312" pitchFamily="49" charset="-122"/>
              </a:rPr>
              <a:t>。</a:t>
            </a:r>
            <a:endParaRPr lang="zh-CN" altLang="zh-CN" sz="3600" b="1">
              <a:latin typeface="Tahoma" pitchFamily="34" charset="0"/>
              <a:ea typeface="楷体_GB2312" pitchFamily="49" charset="-122"/>
            </a:endParaRPr>
          </a:p>
        </p:txBody>
      </p:sp>
      <p:grpSp>
        <p:nvGrpSpPr>
          <p:cNvPr id="10243" name="Group 4"/>
          <p:cNvGrpSpPr/>
          <p:nvPr/>
        </p:nvGrpSpPr>
        <p:grpSpPr>
          <a:xfrm>
            <a:off x="1117600" y="2743200"/>
            <a:ext cx="1828800" cy="1295400"/>
            <a:chExt cx="1152" cy="816"/>
          </a:xfrm>
        </p:grpSpPr>
        <p:sp>
          <p:nvSpPr>
            <p:cNvPr id="10267" name="Oval 5"/>
            <p:cNvSpPr/>
            <p:nvPr/>
          </p:nvSpPr>
          <p:spPr>
            <a:xfrm>
              <a:off x="304" y="336"/>
              <a:ext cx="432" cy="4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10268" name="Oval 6"/>
            <p:cNvSpPr/>
            <p:nvPr/>
          </p:nvSpPr>
          <p:spPr>
            <a:xfrm>
              <a:off x="400" y="0"/>
              <a:ext cx="240" cy="240"/>
            </a:xfrm>
            <a:prstGeom prst="ellipse">
              <a:avLst/>
            </a:prstGeom>
            <a:solidFill>
              <a:srgbClr val="B6BDC8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8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20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/>
            </a:p>
          </p:txBody>
        </p:sp>
        <p:sp>
          <p:nvSpPr>
            <p:cNvPr id="10269" name="未知"/>
            <p:cNvSpPr/>
            <p:nvPr/>
          </p:nvSpPr>
          <p:spPr bwMode="auto">
            <a:xfrm>
              <a:off x="0" y="144"/>
              <a:ext cx="1152" cy="325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0" y="325"/>
                </a:cxn>
                <a:cxn ang="0">
                  <a:pos x="1152" y="325"/>
                </a:cxn>
                <a:cxn ang="0">
                  <a:pos x="688" y="0"/>
                </a:cxn>
                <a:cxn ang="0">
                  <a:pos x="400" y="0"/>
                </a:cxn>
                <a:cxn ang="0">
                  <a:pos x="0" y="325"/>
                </a:cxn>
              </a:cxnLst>
              <a:rect l="l" t="t" r="GT0" b="GT1"/>
              <a:pathLst>
                <a:path w="1152" h="325">
                  <a:moveTo>
                    <a:pt x="0" y="325"/>
                  </a:moveTo>
                  <a:cubicBezTo>
                    <a:pt x="384" y="325"/>
                    <a:pt x="768" y="325"/>
                    <a:pt x="1152" y="325"/>
                  </a:cubicBezTo>
                  <a:lnTo>
                    <a:pt x="688" y="0"/>
                  </a:lnTo>
                  <a:lnTo>
                    <a:pt x="400" y="0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B6BDC8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  <p:sp>
          <p:nvSpPr>
            <p:cNvPr id="10270" name="未知"/>
            <p:cNvSpPr/>
            <p:nvPr/>
          </p:nvSpPr>
          <p:spPr bwMode="auto">
            <a:xfrm>
              <a:off x="448" y="480"/>
              <a:ext cx="131" cy="192"/>
            </a:xfrm>
            <a:custGeom>
              <a:gdLst>
                <a:gd name="GT0" fmla="+- l w 0"/>
                <a:gd name="GT1" fmla="+- t h 0"/>
              </a:gdLst>
              <a:cxnLst>
                <a:cxn ang="0">
                  <a:pos x="1" y="9"/>
                </a:cxn>
                <a:cxn ang="0">
                  <a:pos x="1" y="35"/>
                </a:cxn>
                <a:cxn ang="0">
                  <a:pos x="1" y="48"/>
                </a:cxn>
                <a:cxn ang="0">
                  <a:pos x="1" y="80"/>
                </a:cxn>
                <a:cxn ang="0">
                  <a:pos x="2" y="66"/>
                </a:cxn>
                <a:cxn ang="0">
                  <a:pos x="3" y="70"/>
                </a:cxn>
                <a:cxn ang="0">
                  <a:pos x="3" y="82"/>
                </a:cxn>
                <a:cxn ang="0">
                  <a:pos x="4" y="80"/>
                </a:cxn>
                <a:cxn ang="0">
                  <a:pos x="3" y="13"/>
                </a:cxn>
                <a:cxn ang="0">
                  <a:pos x="3" y="0"/>
                </a:cxn>
              </a:cxnLst>
              <a:rect l="l" t="t" r="GT0" b="GT1"/>
              <a:pathLst>
                <a:path w="206" h="211">
                  <a:moveTo>
                    <a:pt x="56" y="21"/>
                  </a:moveTo>
                  <a:cubicBezTo>
                    <a:pt x="49" y="42"/>
                    <a:pt x="42" y="64"/>
                    <a:pt x="35" y="85"/>
                  </a:cubicBezTo>
                  <a:cubicBezTo>
                    <a:pt x="31" y="96"/>
                    <a:pt x="24" y="117"/>
                    <a:pt x="24" y="117"/>
                  </a:cubicBezTo>
                  <a:cubicBezTo>
                    <a:pt x="21" y="142"/>
                    <a:pt x="0" y="171"/>
                    <a:pt x="14" y="192"/>
                  </a:cubicBezTo>
                  <a:cubicBezTo>
                    <a:pt x="28" y="212"/>
                    <a:pt x="89" y="167"/>
                    <a:pt x="99" y="160"/>
                  </a:cubicBezTo>
                  <a:cubicBezTo>
                    <a:pt x="113" y="164"/>
                    <a:pt x="130" y="163"/>
                    <a:pt x="142" y="171"/>
                  </a:cubicBezTo>
                  <a:cubicBezTo>
                    <a:pt x="153" y="178"/>
                    <a:pt x="151" y="199"/>
                    <a:pt x="163" y="203"/>
                  </a:cubicBezTo>
                  <a:cubicBezTo>
                    <a:pt x="177" y="208"/>
                    <a:pt x="192" y="196"/>
                    <a:pt x="206" y="192"/>
                  </a:cubicBezTo>
                  <a:cubicBezTo>
                    <a:pt x="202" y="139"/>
                    <a:pt x="201" y="85"/>
                    <a:pt x="195" y="32"/>
                  </a:cubicBezTo>
                  <a:cubicBezTo>
                    <a:pt x="194" y="21"/>
                    <a:pt x="184" y="0"/>
                    <a:pt x="184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/>
          </p:txBody>
        </p:sp>
      </p:grpSp>
      <p:cxnSp>
        <p:nvCxnSpPr>
          <p:cNvPr id="10244" name="Line 9"/>
          <p:cNvCxnSpPr/>
          <p:nvPr/>
        </p:nvCxnSpPr>
        <p:spPr>
          <a:xfrm flipV="1">
            <a:off x="1981200" y="1066800"/>
            <a:ext cx="1588" cy="16764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grpSp>
        <p:nvGrpSpPr>
          <p:cNvPr id="10245" name="Group 10"/>
          <p:cNvGrpSpPr/>
          <p:nvPr/>
        </p:nvGrpSpPr>
        <p:grpSpPr>
          <a:xfrm>
            <a:off x="838200" y="762000"/>
            <a:ext cx="2362200" cy="304800"/>
            <a:chExt cx="1488" cy="192"/>
          </a:xfrm>
        </p:grpSpPr>
        <p:cxnSp>
          <p:nvCxnSpPr>
            <p:cNvPr id="10252" name="Line 11"/>
            <p:cNvCxnSpPr/>
            <p:nvPr/>
          </p:nvCxnSpPr>
          <p:spPr>
            <a:xfrm>
              <a:off x="0" y="19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0253" name="Line 12"/>
            <p:cNvCxnSpPr/>
            <p:nvPr/>
          </p:nvCxnSpPr>
          <p:spPr>
            <a:xfrm>
              <a:off x="48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4" name="Line 13"/>
            <p:cNvCxnSpPr/>
            <p:nvPr/>
          </p:nvCxnSpPr>
          <p:spPr>
            <a:xfrm>
              <a:off x="144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5" name="Line 14"/>
            <p:cNvCxnSpPr/>
            <p:nvPr/>
          </p:nvCxnSpPr>
          <p:spPr>
            <a:xfrm>
              <a:off x="240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6" name="Line 15"/>
            <p:cNvCxnSpPr/>
            <p:nvPr/>
          </p:nvCxnSpPr>
          <p:spPr>
            <a:xfrm>
              <a:off x="336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7" name="Line 16"/>
            <p:cNvCxnSpPr/>
            <p:nvPr/>
          </p:nvCxnSpPr>
          <p:spPr>
            <a:xfrm>
              <a:off x="432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8" name="Line 17"/>
            <p:cNvCxnSpPr/>
            <p:nvPr/>
          </p:nvCxnSpPr>
          <p:spPr>
            <a:xfrm>
              <a:off x="528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9" name="Line 18"/>
            <p:cNvCxnSpPr/>
            <p:nvPr/>
          </p:nvCxnSpPr>
          <p:spPr>
            <a:xfrm>
              <a:off x="624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0" name="Line 19"/>
            <p:cNvCxnSpPr/>
            <p:nvPr/>
          </p:nvCxnSpPr>
          <p:spPr>
            <a:xfrm>
              <a:off x="720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1" name="Line 20"/>
            <p:cNvCxnSpPr/>
            <p:nvPr/>
          </p:nvCxnSpPr>
          <p:spPr>
            <a:xfrm>
              <a:off x="912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2" name="Line 21"/>
            <p:cNvCxnSpPr/>
            <p:nvPr/>
          </p:nvCxnSpPr>
          <p:spPr>
            <a:xfrm>
              <a:off x="816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3" name="Line 22"/>
            <p:cNvCxnSpPr/>
            <p:nvPr/>
          </p:nvCxnSpPr>
          <p:spPr>
            <a:xfrm>
              <a:off x="1296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4" name="Line 23"/>
            <p:cNvCxnSpPr/>
            <p:nvPr/>
          </p:nvCxnSpPr>
          <p:spPr>
            <a:xfrm>
              <a:off x="1200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5" name="Line 24"/>
            <p:cNvCxnSpPr/>
            <p:nvPr/>
          </p:nvCxnSpPr>
          <p:spPr>
            <a:xfrm>
              <a:off x="1104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6" name="Line 25"/>
            <p:cNvCxnSpPr/>
            <p:nvPr/>
          </p:nvCxnSpPr>
          <p:spPr>
            <a:xfrm>
              <a:off x="1008" y="0"/>
              <a:ext cx="96" cy="19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</p:grpSp>
      <p:sp>
        <p:nvSpPr>
          <p:cNvPr id="10246" name="Text Box 26"/>
          <p:cNvSpPr/>
          <p:nvPr/>
        </p:nvSpPr>
        <p:spPr>
          <a:xfrm>
            <a:off x="1066800" y="4267200"/>
            <a:ext cx="18288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 b="1">
                <a:latin typeface="Tahoma" pitchFamily="34" charset="0"/>
                <a:ea typeface="楷体_GB2312" pitchFamily="49" charset="-122"/>
              </a:rPr>
              <a:t>将一个电灯悬挂在天花板上</a:t>
            </a:r>
            <a:endParaRPr lang="zh-CN" altLang="zh-CN" sz="24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10247" name="Rectangle 27"/>
          <p:cNvSpPr/>
          <p:nvPr/>
        </p:nvSpPr>
        <p:spPr>
          <a:xfrm>
            <a:off x="1428750" y="5786438"/>
            <a:ext cx="48196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特点：</a:t>
            </a:r>
            <a:r>
              <a:rPr lang="en-US" altLang="zh-CN" sz="36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zh-CN" sz="36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具有同时性</a:t>
            </a:r>
            <a:r>
              <a:rPr lang="zh-CN" altLang="en-US" sz="36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zh-CN" sz="3600" b="1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10248" name="Line 28"/>
          <p:cNvCxnSpPr/>
          <p:nvPr/>
        </p:nvCxnSpPr>
        <p:spPr>
          <a:xfrm flipH="1">
            <a:off x="1981200" y="1600200"/>
            <a:ext cx="0" cy="6858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0249" name="Line 29"/>
          <p:cNvCxnSpPr/>
          <p:nvPr/>
        </p:nvCxnSpPr>
        <p:spPr>
          <a:xfrm flipH="1" flipV="1">
            <a:off x="1981200" y="2590800"/>
            <a:ext cx="0" cy="7620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10250" name="Text Box 30"/>
          <p:cNvSpPr/>
          <p:nvPr/>
        </p:nvSpPr>
        <p:spPr>
          <a:xfrm>
            <a:off x="2209800" y="2667000"/>
            <a:ext cx="533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 b="1"/>
              <a:t>F</a:t>
            </a:r>
            <a:r>
              <a:rPr lang="zh-CN" altLang="zh-CN" sz="2400" b="1" baseline="-25000"/>
              <a:t>1</a:t>
            </a:r>
            <a:endParaRPr lang="zh-CN" altLang="zh-CN" sz="2400" b="1" baseline="-25000"/>
          </a:p>
        </p:txBody>
      </p:sp>
      <p:sp>
        <p:nvSpPr>
          <p:cNvPr id="10251" name="Text Box 31"/>
          <p:cNvSpPr/>
          <p:nvPr/>
        </p:nvSpPr>
        <p:spPr>
          <a:xfrm>
            <a:off x="2209800" y="1752600"/>
            <a:ext cx="609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2400" b="1"/>
              <a:t>F</a:t>
            </a:r>
            <a:r>
              <a:rPr lang="zh-CN" altLang="zh-CN" sz="2400" b="1" baseline="-25000"/>
              <a:t>2</a:t>
            </a:r>
            <a:endParaRPr lang="zh-CN" altLang="zh-CN" sz="2400" b="1" baseline="-25000"/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75" fill="hold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6" grpId="0"/>
      <p:bldP spid="10247" grpId="0"/>
      <p:bldP spid="10250" grpId="0"/>
      <p:bldP spid="1025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52</Paragraphs>
  <Slides>12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baseType="lpstr" size="22">
      <vt:lpstr>Arial</vt:lpstr>
      <vt:lpstr>Times New Roman</vt:lpstr>
      <vt:lpstr>宋体</vt:lpstr>
      <vt:lpstr>华文行楷</vt:lpstr>
      <vt:lpstr>隶书</vt:lpstr>
      <vt:lpstr>楷体_GB2312</vt:lpstr>
      <vt:lpstr>Tahoma</vt:lpstr>
      <vt:lpstr>黑体</vt:lpstr>
      <vt:lpstr>等线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2022-09-04T10:39:53.685</cp:lastPrinted>
  <dcterms:created xsi:type="dcterms:W3CDTF">2022-09-04T10:39:53Z</dcterms:created>
  <dcterms:modified xsi:type="dcterms:W3CDTF">2022-09-04T02:40:03Z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